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0" r:id="rId1"/>
    <p:sldMasterId id="2147483905" r:id="rId2"/>
    <p:sldMasterId id="2147483914" r:id="rId3"/>
    <p:sldMasterId id="2147483938" r:id="rId4"/>
  </p:sldMasterIdLst>
  <p:notesMasterIdLst>
    <p:notesMasterId r:id="rId38"/>
  </p:notesMasterIdLst>
  <p:handoutMasterIdLst>
    <p:handoutMasterId r:id="rId39"/>
  </p:handoutMasterIdLst>
  <p:sldIdLst>
    <p:sldId id="505" r:id="rId5"/>
    <p:sldId id="568" r:id="rId6"/>
    <p:sldId id="507" r:id="rId7"/>
    <p:sldId id="509" r:id="rId8"/>
    <p:sldId id="510" r:id="rId9"/>
    <p:sldId id="555" r:id="rId10"/>
    <p:sldId id="512" r:id="rId11"/>
    <p:sldId id="513" r:id="rId12"/>
    <p:sldId id="515" r:id="rId13"/>
    <p:sldId id="519" r:id="rId14"/>
    <p:sldId id="569" r:id="rId15"/>
    <p:sldId id="521" r:id="rId16"/>
    <p:sldId id="522" r:id="rId17"/>
    <p:sldId id="570" r:id="rId18"/>
    <p:sldId id="571" r:id="rId19"/>
    <p:sldId id="575" r:id="rId20"/>
    <p:sldId id="524" r:id="rId21"/>
    <p:sldId id="573" r:id="rId22"/>
    <p:sldId id="572" r:id="rId23"/>
    <p:sldId id="529" r:id="rId24"/>
    <p:sldId id="531" r:id="rId25"/>
    <p:sldId id="536" r:id="rId26"/>
    <p:sldId id="537" r:id="rId27"/>
    <p:sldId id="540" r:id="rId28"/>
    <p:sldId id="542" r:id="rId29"/>
    <p:sldId id="576" r:id="rId30"/>
    <p:sldId id="544" r:id="rId31"/>
    <p:sldId id="577" r:id="rId32"/>
    <p:sldId id="547" r:id="rId33"/>
    <p:sldId id="574" r:id="rId34"/>
    <p:sldId id="548" r:id="rId35"/>
    <p:sldId id="567" r:id="rId36"/>
    <p:sldId id="55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Fitzpatrick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4641" autoAdjust="0"/>
  </p:normalViewPr>
  <p:slideViewPr>
    <p:cSldViewPr>
      <p:cViewPr>
        <p:scale>
          <a:sx n="63" d="100"/>
          <a:sy n="63" d="100"/>
        </p:scale>
        <p:origin x="12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DBCFE6-7A80-4E41-8712-1C12F7B6050B}" type="datetimeFigureOut">
              <a:rPr lang="en-US" altLang="en-US"/>
              <a:pPr>
                <a:defRPr/>
              </a:pPr>
              <a:t>9/18/2019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23EEE-2F46-4732-8626-99218F3EF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2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57CC8-6916-4659-8D61-C81A523E1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47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1572FB2-B120-064D-B6BB-4CDF74D590E6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100704D-834B-534D-A73D-ED6CE851BA05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D195-EDDE-49CA-8046-D27CD31AB4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1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CCDEFB4-62F6-DA41-9F36-BF219FF21396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What dissolves in water easily?</a:t>
            </a:r>
          </a:p>
          <a:p>
            <a:pPr lvl="1" eaLnBrk="1" hangingPunct="1"/>
            <a:r>
              <a:rPr lang="en-US"/>
              <a:t>polar or non-polar molecules?</a:t>
            </a:r>
          </a:p>
          <a:p>
            <a:pPr eaLnBrk="1" hangingPunct="1"/>
            <a:r>
              <a:rPr lang="en-US"/>
              <a:t>How about Oxygen? Does that dissolve in H</a:t>
            </a:r>
            <a:r>
              <a:rPr lang="en-US" baseline="-25000"/>
              <a:t>2</a:t>
            </a:r>
            <a:r>
              <a:rPr lang="en-US"/>
              <a:t>O?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8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7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6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4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2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Figure 3.12 Atmospheric CO</a:t>
            </a:r>
            <a:r>
              <a:rPr lang="en-US" baseline="-25000" dirty="0">
                <a:latin typeface="Arial"/>
              </a:rPr>
              <a:t>2</a:t>
            </a:r>
            <a:r>
              <a:rPr lang="en-US" dirty="0">
                <a:latin typeface="Arial"/>
              </a:rPr>
              <a:t> from human activities and its fate in the ocean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217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Figure 3.3 Water transport in plants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05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21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6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Lecture</a:t>
            </a:r>
            <a:r>
              <a:rPr lang="en-US" sz="1400" baseline="0" dirty="0"/>
              <a:t> Presentations by</a:t>
            </a:r>
            <a:br>
              <a:rPr lang="en-US" sz="1400" baseline="0" dirty="0"/>
            </a:br>
            <a:r>
              <a:rPr lang="en-US" sz="1400" baseline="0" dirty="0"/>
              <a:t>Nicole </a:t>
            </a:r>
            <a:r>
              <a:rPr lang="en-US" sz="1400" baseline="0" dirty="0" err="1"/>
              <a:t>Tunbridge</a:t>
            </a:r>
            <a:r>
              <a:rPr lang="en-US" sz="1400" baseline="0" dirty="0"/>
              <a:t> and</a:t>
            </a:r>
            <a:endParaRPr lang="en-US" sz="1400" dirty="0"/>
          </a:p>
          <a:p>
            <a:pPr algn="r"/>
            <a:r>
              <a:rPr lang="en-US" sz="1400" baseline="0" dirty="0"/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br>
              <a:rPr lang="en-US" sz="3200" b="1" dirty="0">
                <a:solidFill>
                  <a:srgbClr val="DF4A20"/>
                </a:solidFill>
              </a:rPr>
            </a:br>
            <a:br>
              <a:rPr lang="en-US" sz="3600" dirty="0"/>
            </a:br>
            <a:r>
              <a: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Water and Life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28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1FB20E-FAA7-4A42-BF70-F079E6CBC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112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1080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503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512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181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173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41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332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8" r:id="rId3"/>
    <p:sldLayoutId id="2147483907" r:id="rId4"/>
    <p:sldLayoutId id="2147483903" r:id="rId5"/>
    <p:sldLayoutId id="2147483904" r:id="rId6"/>
    <p:sldLayoutId id="2147483909" r:id="rId7"/>
  </p:sldLayoutIdLst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3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2017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2017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ool.org.au/files/imagecache/full_size/files/image/audio/Bud-Petal/brain.jpg&amp;imgrefurl=http://www.pool.org.au/audio/bud_petal/the_human_brain_a_brief_history_of&amp;usg=__fGP5FVG9xfhFzxNhnoO04COXnKk=&amp;h=406&amp;w=500&amp;sz=147&amp;hl=en&amp;start=6&amp;um=1&amp;tbnid=kqzWGRrrXqwB8M:&amp;tbnh=106&amp;tbnw=130&amp;prev=/images?q=brain&amp;hl=en&amp;safe=active&amp;rlz=1T4GGIK_enUS271US296&amp;um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file:///D:\Manjubharkavi\Production\August\30-Aug\Ch%2003\JPEG%20FILES\Unlabeled\03_12OceanAcidification-U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63" Type="http://schemas.openxmlformats.org/officeDocument/2006/relationships/tags" Target="../tags/tag66.xml"/><Relationship Id="rId68" Type="http://schemas.openxmlformats.org/officeDocument/2006/relationships/notesSlide" Target="../notesSlides/notesSlide3.xml"/><Relationship Id="rId7" Type="http://schemas.openxmlformats.org/officeDocument/2006/relationships/tags" Target="../tags/tag10.xml"/><Relationship Id="rId71" Type="http://schemas.openxmlformats.org/officeDocument/2006/relationships/image" Target="../media/image7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66" Type="http://schemas.openxmlformats.org/officeDocument/2006/relationships/tags" Target="../tags/tag69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61" Type="http://schemas.openxmlformats.org/officeDocument/2006/relationships/tags" Target="../tags/tag64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73" Type="http://schemas.openxmlformats.org/officeDocument/2006/relationships/image" Target="../media/image8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69" Type="http://schemas.openxmlformats.org/officeDocument/2006/relationships/hyperlink" Target="http://images.google.com/imgres?imgurl=http://www.dorlingkindersley-uk.co.uk/static/clipart/uk/dk/sci_matter/image_sci_matter009.jpg&amp;imgrefurl=http://www.dorlingkindersley-uk.co.uk/nf/ClipArt/Image/0,,239037_1584210_239070,00.html&amp;usg=__0HHM8QxKQDqRcab7ivLGI0Jl8E0=&amp;h=485&amp;w=243&amp;sz=27&amp;hl=en&amp;start=5&amp;tbnid=-ThUeyeg25JQcM:&amp;tbnh=129&amp;tbnw=65&amp;prev=/images?q=dissolving&amp;gbv=2&amp;hl=en&amp;safe=active" TargetMode="External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hyperlink" Target="http://images.google.com/imgres?imgurl=http://gallery.hd.org/_exhibits/natural-science/_more2006/_more01/meniscus-on-water-surface-tension-supporting-steel-paperclip-in-drinking-glass-tumbler-beaker-8-AJHD.jpg&amp;imgrefurl=http://www.webelements.com/nexus/node/786&amp;usg=__Xc0gqIWnhRTLwcT3KPI757Wrh4k=&amp;h=785&amp;w=913&amp;sz=114&amp;hl=en&amp;start=3&amp;tbnid=fP1PKs-7naFgzM:&amp;tbnh=126&amp;tbnw=147&amp;prev=/images?q=surface+tension&amp;gbv=2&amp;ndsp=20&amp;hl=en&amp;safe=active&amp;sa=N" TargetMode="Externa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70" Type="http://schemas.openxmlformats.org/officeDocument/2006/relationships/image" Target="../media/image6.jpeg"/><Relationship Id="rId1" Type="http://schemas.openxmlformats.org/officeDocument/2006/relationships/tags" Target="../tags/tag4.xml"/><Relationship Id="rId6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D:\Manjubharkavi\Production\August\30-Aug\Ch%2003\JPEG%20FILES\Unlabeled\03_03_WaterTransport-U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Molecule That Supports All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makes life possible on Earth</a:t>
            </a:r>
          </a:p>
          <a:p>
            <a:r>
              <a:rPr lang="en-US" dirty="0"/>
              <a:t>Water is the only common substance to exist in the natural environment in all three physical states of matter</a:t>
            </a:r>
          </a:p>
          <a:p>
            <a:r>
              <a:rPr lang="en-US" dirty="0"/>
              <a:t>Water’s unique emergent properties help make Earth suitable for life</a:t>
            </a:r>
          </a:p>
          <a:p>
            <a:r>
              <a:rPr lang="en-US" dirty="0"/>
              <a:t>The structure of the water molecule allows it to interact with other molecules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5976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2" y="304800"/>
            <a:ext cx="8839199" cy="5217186"/>
          </a:xfrm>
        </p:spPr>
        <p:txBody>
          <a:bodyPr/>
          <a:lstStyle/>
          <a:p>
            <a:r>
              <a:rPr lang="en-US" dirty="0"/>
              <a:t>Water</a:t>
            </a:r>
            <a:r>
              <a:rPr lang="ja-JP" altLang="en-US" dirty="0"/>
              <a:t>’</a:t>
            </a:r>
            <a:r>
              <a:rPr lang="en-US" altLang="ja-JP" dirty="0"/>
              <a:t>s high specific heat can be traced to hydrogen bonding</a:t>
            </a:r>
          </a:p>
          <a:p>
            <a:pPr lvl="1"/>
            <a:r>
              <a:rPr lang="en-US" dirty="0"/>
              <a:t>Heat is absorbed when hydrogen bonds break</a:t>
            </a:r>
          </a:p>
          <a:p>
            <a:pPr lvl="1"/>
            <a:r>
              <a:rPr lang="en-US" dirty="0"/>
              <a:t>Heat is released when hydrogen bonds form</a:t>
            </a:r>
          </a:p>
          <a:p>
            <a:r>
              <a:rPr lang="en-US" dirty="0"/>
              <a:t>The high specific heat of water minimizes temperature fluctuations to within limits that </a:t>
            </a:r>
            <a:br>
              <a:rPr lang="en-US" dirty="0"/>
            </a:br>
            <a:r>
              <a:rPr lang="en-US" dirty="0"/>
              <a:t>permit life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2.2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0876"/>
            <a:ext cx="7162800" cy="29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2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723549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000000"/>
                </a:solidFill>
                <a:latin typeface="Script MT Bold" pitchFamily="66" charset="0"/>
                <a:ea typeface="+mj-ea"/>
              </a:rPr>
              <a:t>Evaporative Cooling</a:t>
            </a:r>
            <a:br>
              <a:rPr lang="en-US" sz="4000" dirty="0">
                <a:solidFill>
                  <a:srgbClr val="000000"/>
                </a:solidFill>
                <a:latin typeface="Script MT Bold" pitchFamily="66" charset="0"/>
                <a:ea typeface="+mj-ea"/>
              </a:rPr>
            </a:br>
            <a:r>
              <a:rPr lang="en-US" sz="2000" dirty="0">
                <a:solidFill>
                  <a:srgbClr val="000000"/>
                </a:solidFill>
                <a:latin typeface="Script MT Bold" pitchFamily="66" charset="0"/>
                <a:ea typeface="+mj-ea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j-ea"/>
              </a:rPr>
              <a:t>Vaporization= liquid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j-ea"/>
                <a:sym typeface="Wingdings" pitchFamily="2" charset="2"/>
              </a:rPr>
              <a:t> gas</a:t>
            </a:r>
            <a:br>
              <a:rPr lang="en-US" sz="2000" dirty="0">
                <a:solidFill>
                  <a:srgbClr val="000000"/>
                </a:solidFill>
                <a:latin typeface="Arial" charset="0"/>
                <a:ea typeface="+mj-ea"/>
                <a:sym typeface="Wingdings" pitchFamily="2" charset="2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ea typeface="+mj-ea"/>
                <a:sym typeface="Wingdings" pitchFamily="2" charset="2"/>
              </a:rPr>
              <a:t>	Heat of Vaporization= quantity of heat a liquid must absorb 	for 1 g to be converted to gaseous state(2260J/g)</a:t>
            </a:r>
            <a:endParaRPr lang="en-US" sz="4000" dirty="0">
              <a:solidFill>
                <a:srgbClr val="000000"/>
              </a:solidFill>
              <a:latin typeface="Arial" charset="0"/>
              <a:ea typeface="+mj-ea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434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Evaporative cooling </a:t>
            </a:r>
            <a:r>
              <a:rPr lang="en-US" sz="2800" dirty="0">
                <a:latin typeface="Tahoma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ahoma" charset="0"/>
              </a:rPr>
              <a:t>cooling of a liquid</a:t>
            </a:r>
            <a:r>
              <a:rPr lang="ja-JP" altLang="en-US" sz="2800" b="1" dirty="0">
                <a:solidFill>
                  <a:srgbClr val="FF0000"/>
                </a:solidFill>
                <a:latin typeface="Tahoma" charset="0"/>
              </a:rPr>
              <a:t>’</a:t>
            </a:r>
            <a:r>
              <a:rPr lang="en-US" sz="2800" b="1" dirty="0">
                <a:solidFill>
                  <a:srgbClr val="FF0000"/>
                </a:solidFill>
                <a:latin typeface="Tahoma" charset="0"/>
              </a:rPr>
              <a:t>s surface when the liquid evaporates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ahoma" charset="0"/>
              </a:rPr>
              <a:t>	</a:t>
            </a:r>
            <a:r>
              <a:rPr lang="en-US" sz="2000" dirty="0">
                <a:latin typeface="Tahoma" charset="0"/>
              </a:rPr>
              <a:t>*as large # of molecules break free and depart, they carry away some energy and decrease water</a:t>
            </a:r>
            <a:r>
              <a:rPr lang="ja-JP" altLang="en-US" sz="2000" dirty="0">
                <a:latin typeface="Tahoma" charset="0"/>
              </a:rPr>
              <a:t>’</a:t>
            </a:r>
            <a:r>
              <a:rPr lang="en-US" sz="2000" dirty="0">
                <a:latin typeface="Tahoma" charset="0"/>
              </a:rPr>
              <a:t>s surface temp.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Water</a:t>
            </a:r>
            <a:r>
              <a:rPr lang="ja-JP" altLang="en-US" sz="2800" dirty="0">
                <a:solidFill>
                  <a:srgbClr val="3366FF"/>
                </a:solidFill>
                <a:latin typeface="Tahoma" charset="0"/>
              </a:rPr>
              <a:t>’</a:t>
            </a: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s high heat of vaporization: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Moderates earth</a:t>
            </a:r>
            <a:r>
              <a:rPr lang="ja-JP" altLang="en-US" sz="2800" dirty="0">
                <a:solidFill>
                  <a:srgbClr val="3366FF"/>
                </a:solidFill>
                <a:latin typeface="Tahoma" charset="0"/>
              </a:rPr>
              <a:t>’</a:t>
            </a: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s climate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Stabilizes temp. in aquatic ecosystems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Helps organisms from overheating by evaporative cooling</a:t>
            </a:r>
          </a:p>
        </p:txBody>
      </p:sp>
      <p:pic>
        <p:nvPicPr>
          <p:cNvPr id="25604" name="Picture 6" descr="sw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438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0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Evaporative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Evaporation (or vaporization) is transformation of a substance from liquid to gas</a:t>
            </a:r>
          </a:p>
          <a:p>
            <a:r>
              <a:rPr lang="en-US" b="1" dirty="0"/>
              <a:t>Heat of vaporization</a:t>
            </a:r>
            <a:r>
              <a:rPr lang="en-US" dirty="0"/>
              <a:t> is the heat a liquid must absorb for 1 g to be converted to gas</a:t>
            </a:r>
          </a:p>
          <a:p>
            <a:r>
              <a:rPr lang="en-US" dirty="0"/>
              <a:t>As a liquid evaporates, its remaining surface cools, a process called </a:t>
            </a:r>
            <a:r>
              <a:rPr lang="en-US" b="1" dirty="0"/>
              <a:t>evaporative cooling</a:t>
            </a:r>
            <a:r>
              <a:rPr lang="en-US" dirty="0"/>
              <a:t> </a:t>
            </a:r>
          </a:p>
          <a:p>
            <a:r>
              <a:rPr lang="en-US" dirty="0"/>
              <a:t>Evaporative cooling of water helps stabilize temperatures in organisms and bodies of water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1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Floating of Ice on Liquid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Ice floats in liquid water because hydrogen bonds in ice are more </a:t>
            </a:r>
            <a:r>
              <a:rPr lang="ja-JP" altLang="en-US" dirty="0"/>
              <a:t>“</a:t>
            </a:r>
            <a:r>
              <a:rPr lang="en-US" altLang="ja-JP" dirty="0"/>
              <a:t>ordered,</a:t>
            </a:r>
            <a:r>
              <a:rPr lang="ja-JP" altLang="en-US" dirty="0"/>
              <a:t>”</a:t>
            </a:r>
            <a:r>
              <a:rPr lang="en-US" altLang="ja-JP" dirty="0"/>
              <a:t> making ice less dense than water</a:t>
            </a:r>
          </a:p>
          <a:p>
            <a:r>
              <a:rPr lang="en-US" dirty="0"/>
              <a:t>Water reaches its greatest density at 4ºC</a:t>
            </a:r>
          </a:p>
          <a:p>
            <a:r>
              <a:rPr lang="en-US" dirty="0"/>
              <a:t>If ice sank, all bodies of water would eventually freeze solid, making life impossible on Earth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00219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+mj-lt"/>
              </a:rPr>
              <a:t>The special case of ice:  </a:t>
            </a:r>
            <a:r>
              <a:rPr lang="en-US" sz="4000" i="1" dirty="0">
                <a:solidFill>
                  <a:srgbClr val="3366FF"/>
                </a:solidFill>
                <a:latin typeface="+mj-lt"/>
              </a:rPr>
              <a:t>Ice floats!!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793"/>
            <a:ext cx="8991600" cy="26670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ahoma" charset="0"/>
              </a:rPr>
              <a:t>Most substances are more dense when they are solid, but</a:t>
            </a:r>
          </a:p>
          <a:p>
            <a:pPr eaLnBrk="1" hangingPunct="1">
              <a:buFontTx/>
              <a:buNone/>
            </a:pPr>
            <a:r>
              <a:rPr lang="en-US" sz="2600" dirty="0">
                <a:latin typeface="Tahoma" charset="0"/>
              </a:rPr>
              <a:t>	Not water…it is most dense at </a:t>
            </a:r>
            <a:r>
              <a:rPr lang="en-US" sz="2600" u="sng" dirty="0">
                <a:latin typeface="Tahoma" charset="0"/>
              </a:rPr>
              <a:t>		</a:t>
            </a:r>
            <a:r>
              <a:rPr lang="en-US" sz="2600" dirty="0">
                <a:latin typeface="Tahoma" charset="0"/>
              </a:rPr>
              <a:t> degrees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H bonds form a crystal and floats</a:t>
            </a:r>
          </a:p>
          <a:p>
            <a:r>
              <a:rPr lang="en-US" sz="2600" dirty="0"/>
              <a:t>If ice sank, all bodies of water would eventually freeze solid, making life impossible on Earth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105400" y="144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4</a:t>
            </a:r>
            <a:r>
              <a:rPr lang="ar-sa" sz="2400" dirty="0">
                <a:cs typeface="Tahoma" charset="0"/>
              </a:rPr>
              <a:t>۫</a:t>
            </a:r>
            <a:r>
              <a:rPr lang="en-US" sz="2400" dirty="0">
                <a:cs typeface="Tahoma" charset="0"/>
              </a:rPr>
              <a:t> C</a:t>
            </a:r>
            <a:endParaRPr lang="ar-sa" sz="2400" dirty="0">
              <a:cs typeface="Tahoma" charset="0"/>
            </a:endParaRPr>
          </a:p>
        </p:txBody>
      </p:sp>
      <p:pic>
        <p:nvPicPr>
          <p:cNvPr id="2" name="Picture 1" descr="Screen Shot 2017-08-24 at 12.2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63894"/>
            <a:ext cx="6172200" cy="2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Why is </a:t>
            </a:r>
            <a:r>
              <a:rPr lang="ja-JP" altLang="en-US">
                <a:latin typeface="Tahoma" charset="0"/>
              </a:rPr>
              <a:t>“</a:t>
            </a:r>
            <a:r>
              <a:rPr lang="en-US">
                <a:latin typeface="Tahoma" charset="0"/>
              </a:rPr>
              <a:t>ice floats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 important?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360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Oceans &amp; lakes don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dirty="0">
                <a:latin typeface="Tahoma" charset="0"/>
              </a:rPr>
              <a:t>t freeze solid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surface ice insulates water below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allowing life to survive the winter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if ice sank…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ponds, lakes &amp; even oceans would freeze solid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in summer, only upper few inches would thaw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seasonal turnover of lakes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cycling nutrients in autumn</a:t>
            </a:r>
          </a:p>
        </p:txBody>
      </p:sp>
      <p:pic>
        <p:nvPicPr>
          <p:cNvPr id="106500" name="Picture 4" descr="lak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9"/>
          <a:stretch>
            <a:fillRect/>
          </a:stretch>
        </p:blipFill>
        <p:spPr bwMode="auto">
          <a:xfrm>
            <a:off x="368300" y="4868863"/>
            <a:ext cx="3708400" cy="1898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lak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0"/>
          <a:stretch>
            <a:fillRect/>
          </a:stretch>
        </p:blipFill>
        <p:spPr bwMode="auto">
          <a:xfrm>
            <a:off x="5184775" y="4841875"/>
            <a:ext cx="3500438" cy="1909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4191000" y="5557838"/>
            <a:ext cx="877888" cy="4619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40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ImageLibrary40-55\50-EcologyAndTheBiosphere\50-15-LakeStratification-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46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217186"/>
          </a:xfrm>
        </p:spPr>
        <p:txBody>
          <a:bodyPr/>
          <a:lstStyle/>
          <a:p>
            <a:r>
              <a:rPr lang="en-CA" dirty="0"/>
              <a:t>Many scientists are worried that global warming is having a profound effect on icy environments around the globe</a:t>
            </a:r>
          </a:p>
          <a:p>
            <a:pPr lvl="1"/>
            <a:r>
              <a:rPr lang="en-CA" dirty="0"/>
              <a:t>The rate poses an extreme challenge to animals that depend on ice for their survival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2.3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48922"/>
            <a:ext cx="5486400" cy="42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7710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9247"/>
                </a:solidFill>
                <a:latin typeface="Allegro BT" charset="0"/>
              </a:rPr>
              <a:t>Universal Solvent </a:t>
            </a:r>
            <a:r>
              <a:rPr lang="ja-JP" altLang="en-US" sz="3200" dirty="0">
                <a:solidFill>
                  <a:srgbClr val="009247"/>
                </a:solidFill>
                <a:latin typeface="Allegro BT" charset="0"/>
              </a:rPr>
              <a:t>“</a:t>
            </a:r>
            <a:r>
              <a:rPr lang="en-US" sz="3200" dirty="0">
                <a:solidFill>
                  <a:srgbClr val="009247"/>
                </a:solidFill>
                <a:latin typeface="Allegro BT" charset="0"/>
              </a:rPr>
              <a:t>like dissolves like</a:t>
            </a:r>
            <a:r>
              <a:rPr lang="ja-JP" altLang="en-US" sz="3200" dirty="0">
                <a:solidFill>
                  <a:srgbClr val="009247"/>
                </a:solidFill>
                <a:latin typeface="Allegro BT" charset="0"/>
              </a:rPr>
              <a:t>”</a:t>
            </a:r>
            <a:endParaRPr lang="en-US" dirty="0">
              <a:solidFill>
                <a:srgbClr val="009247"/>
              </a:solidFill>
              <a:latin typeface="Allegro BT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charset="0"/>
              </a:rPr>
              <a:t>Solution</a:t>
            </a:r>
            <a:r>
              <a:rPr lang="en-US" sz="2800" dirty="0">
                <a:latin typeface="Bookman Old Style" charset="0"/>
              </a:rPr>
              <a:t> = a liquid that is a </a:t>
            </a:r>
            <a:r>
              <a:rPr lang="en-US" sz="2800" dirty="0">
                <a:solidFill>
                  <a:srgbClr val="3366FF"/>
                </a:solidFill>
                <a:latin typeface="Algerian" charset="0"/>
              </a:rPr>
              <a:t>homogeneous</a:t>
            </a:r>
            <a:r>
              <a:rPr lang="en-US" sz="2800" dirty="0">
                <a:solidFill>
                  <a:srgbClr val="3366FF"/>
                </a:solidFill>
                <a:latin typeface="Bookman Old Style" charset="0"/>
              </a:rPr>
              <a:t> </a:t>
            </a:r>
            <a:r>
              <a:rPr lang="en-US" sz="2800" dirty="0">
                <a:latin typeface="Bookman Old Style" charset="0"/>
              </a:rPr>
              <a:t>mixture of 2 or more substances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charset="0"/>
              </a:rPr>
              <a:t>Solvent</a:t>
            </a:r>
            <a:r>
              <a:rPr lang="en-US" sz="2800" dirty="0">
                <a:latin typeface="Bookman Old Style" charset="0"/>
              </a:rPr>
              <a:t> =  Dissolving agent of the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charset="0"/>
              </a:rPr>
              <a:t>Solute</a:t>
            </a:r>
            <a:r>
              <a:rPr lang="en-US" sz="2800" dirty="0">
                <a:latin typeface="Bookman Old Style" charset="0"/>
              </a:rPr>
              <a:t> = Substance dissolved in the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charset="0"/>
              </a:rPr>
              <a:t>Aqueous</a:t>
            </a:r>
            <a:r>
              <a:rPr lang="en-US" sz="2800" b="1" dirty="0">
                <a:solidFill>
                  <a:srgbClr val="FF0000"/>
                </a:solidFill>
                <a:latin typeface="Bookman Old Style" charset="0"/>
              </a:rPr>
              <a:t> </a:t>
            </a:r>
            <a:r>
              <a:rPr lang="en-US" sz="2800" dirty="0">
                <a:latin typeface="Bookman Old Style" charset="0"/>
              </a:rPr>
              <a:t>= Solution in which </a:t>
            </a:r>
            <a:r>
              <a:rPr lang="en-US" sz="2800" dirty="0">
                <a:solidFill>
                  <a:srgbClr val="3366FF"/>
                </a:solidFill>
                <a:latin typeface="Algerian" charset="0"/>
              </a:rPr>
              <a:t>water</a:t>
            </a:r>
            <a:r>
              <a:rPr lang="en-US" sz="2800" dirty="0">
                <a:solidFill>
                  <a:srgbClr val="3366FF"/>
                </a:solidFill>
                <a:latin typeface="Bookman Old Style" charset="0"/>
              </a:rPr>
              <a:t> </a:t>
            </a:r>
            <a:r>
              <a:rPr lang="en-US" sz="2800" dirty="0">
                <a:latin typeface="Bookman Old Style" charset="0"/>
              </a:rPr>
              <a:t>is the solvent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4343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  <a:ea typeface="+mn-ea"/>
              </a:rPr>
              <a:t>Water is a medium for the chemical reactions of life~ METABOLISM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Tahoma" panose="020B0604030504040204" pitchFamily="34" charset="0"/>
              <a:ea typeface="+mn-ea"/>
            </a:endParaRPr>
          </a:p>
        </p:txBody>
      </p:sp>
      <p:pic>
        <p:nvPicPr>
          <p:cNvPr id="33797" name="Picture 9" descr="kool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29050"/>
            <a:ext cx="22526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5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1265238" y="3176588"/>
            <a:ext cx="36544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Water is the solvent of life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438" y="1371600"/>
            <a:ext cx="8437562" cy="2382838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Polarity makes H</a:t>
            </a:r>
            <a:r>
              <a:rPr lang="en-US" baseline="-25000">
                <a:latin typeface="Tahoma" charset="0"/>
              </a:rPr>
              <a:t>2</a:t>
            </a:r>
            <a:r>
              <a:rPr lang="en-US">
                <a:latin typeface="Tahoma" charset="0"/>
              </a:rPr>
              <a:t>O a good </a:t>
            </a:r>
            <a:r>
              <a:rPr lang="en-US" u="sng">
                <a:latin typeface="Tahoma" charset="0"/>
              </a:rPr>
              <a:t>solvent</a:t>
            </a:r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polar H</a:t>
            </a:r>
            <a:r>
              <a:rPr lang="en-US" baseline="-25000">
                <a:latin typeface="Tahoma" charset="0"/>
              </a:rPr>
              <a:t>2</a:t>
            </a:r>
            <a:r>
              <a:rPr lang="en-US">
                <a:latin typeface="Tahoma" charset="0"/>
              </a:rPr>
              <a:t>O molecules surround + &amp; – ions</a:t>
            </a:r>
          </a:p>
          <a:p>
            <a:pPr lvl="1" eaLnBrk="1" hangingPunct="1"/>
            <a:r>
              <a:rPr lang="en-US" u="sng">
                <a:latin typeface="Tahoma" charset="0"/>
              </a:rPr>
              <a:t>solvents</a:t>
            </a:r>
            <a:r>
              <a:rPr lang="en-US">
                <a:latin typeface="Tahoma" charset="0"/>
              </a:rPr>
              <a:t> dissolve </a:t>
            </a:r>
            <a:r>
              <a:rPr lang="en-US" u="sng">
                <a:latin typeface="Tahoma" charset="0"/>
              </a:rPr>
              <a:t>solutes</a:t>
            </a:r>
            <a:r>
              <a:rPr lang="en-US">
                <a:latin typeface="Tahoma" charset="0"/>
              </a:rPr>
              <a:t> creating </a:t>
            </a:r>
            <a:r>
              <a:rPr lang="en-US" u="sng">
                <a:latin typeface="Tahoma" charset="0"/>
              </a:rPr>
              <a:t>solutions</a:t>
            </a:r>
            <a:endParaRPr lang="en-US">
              <a:latin typeface="Tahoma" charset="0"/>
            </a:endParaRP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36925"/>
            <a:ext cx="3352800" cy="3224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2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943600" cy="1384300"/>
          </a:xfrm>
        </p:spPr>
        <p:txBody>
          <a:bodyPr/>
          <a:lstStyle/>
          <a:p>
            <a:pPr eaLnBrk="1" hangingPunct="1"/>
            <a:r>
              <a:rPr lang="en-US" sz="3200">
                <a:latin typeface="Tahoma" charset="0"/>
              </a:rPr>
              <a:t>Water is essential to all life on Earth!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Water makes up about 70% of all living organisms on Earth (almost 90% of body weight!).  This is some more evidence that life originated in water.  Terrestrial organisms, like humans, have to carry their water with them.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Human brains are about 70% water.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Human lungs are nearly 90% water.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Human blood is about 83% water.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ahoma" charset="0"/>
              </a:rPr>
              <a:t>To remain alive, an adult human must replace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2.5 Liters</a:t>
            </a:r>
            <a:r>
              <a:rPr lang="en-US" sz="2400" dirty="0">
                <a:latin typeface="Tahoma" charset="0"/>
              </a:rPr>
              <a:t> of water/day.  Much of this comes from foods that we eat. Humans</a:t>
            </a:r>
            <a:r>
              <a:rPr lang="ja-JP" altLang="en-US" sz="2400" dirty="0">
                <a:latin typeface="Tahoma" charset="0"/>
              </a:rPr>
              <a:t>’</a:t>
            </a:r>
            <a:r>
              <a:rPr lang="en-US" sz="2400" dirty="0">
                <a:latin typeface="Tahoma" charset="0"/>
              </a:rPr>
              <a:t> sense of smell, taste and sight require water, and our alveoli, for gas exchange, always remain moist!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ahoma" charset="0"/>
            </a:endParaRPr>
          </a:p>
        </p:txBody>
      </p:sp>
      <p:pic>
        <p:nvPicPr>
          <p:cNvPr id="10244" name="Picture 4" descr="132397331_6f9a5a3f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0"/>
            <a:ext cx="27400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ra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13662"/>
            <a:ext cx="11430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lu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1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199" cy="5217186"/>
          </a:xfrm>
        </p:spPr>
        <p:txBody>
          <a:bodyPr/>
          <a:lstStyle/>
          <a:p>
            <a:r>
              <a:rPr lang="en-US" dirty="0"/>
              <a:t>Water can also dissolve compounds made of nonionic polar molecules</a:t>
            </a:r>
          </a:p>
          <a:p>
            <a:r>
              <a:rPr lang="en-US" dirty="0"/>
              <a:t>Even large polar molecules such as proteins</a:t>
            </a:r>
            <a:br>
              <a:rPr lang="en-US" dirty="0"/>
            </a:br>
            <a:r>
              <a:rPr lang="en-US" dirty="0"/>
              <a:t>can dissolve in water if they have ionic and</a:t>
            </a:r>
            <a:br>
              <a:rPr lang="en-US" dirty="0"/>
            </a:br>
            <a:r>
              <a:rPr lang="en-US" dirty="0"/>
              <a:t>polar regions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2.36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0"/>
            <a:ext cx="587064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i="1"/>
              <a:t>Hydrophilic and Hydrophobic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hydrophilic</a:t>
            </a:r>
            <a:r>
              <a:rPr lang="en-US" dirty="0"/>
              <a:t> substance is one that has an</a:t>
            </a:r>
            <a:br>
              <a:rPr lang="en-US" dirty="0"/>
            </a:br>
            <a:r>
              <a:rPr lang="en-US" dirty="0"/>
              <a:t>affinity for water</a:t>
            </a:r>
          </a:p>
          <a:p>
            <a:r>
              <a:rPr lang="en-US" dirty="0"/>
              <a:t>A </a:t>
            </a:r>
            <a:r>
              <a:rPr lang="en-US" b="1" dirty="0"/>
              <a:t>hydrophobic</a:t>
            </a:r>
            <a:r>
              <a:rPr lang="en-US" dirty="0"/>
              <a:t> substance is one that does not have an affinity for water</a:t>
            </a:r>
          </a:p>
          <a:p>
            <a:r>
              <a:rPr lang="en-US" dirty="0"/>
              <a:t>Oil molecules are hydrophobic because they</a:t>
            </a:r>
            <a:br>
              <a:rPr lang="en-US" dirty="0"/>
            </a:br>
            <a:r>
              <a:rPr lang="en-US" dirty="0"/>
              <a:t>have relatively nonpolar bonds</a:t>
            </a:r>
          </a:p>
          <a:p>
            <a:r>
              <a:rPr lang="en-US" dirty="0"/>
              <a:t>Hydrophobic molecules related to oils are the major ingredients of cell membranes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7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dirty="0"/>
              <a:t>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hydrogen atom in a hydrogen bond between two water molecules can shift from one to the other</a:t>
            </a:r>
          </a:p>
          <a:p>
            <a:pPr lvl="1"/>
            <a:r>
              <a:rPr lang="en-US" dirty="0"/>
              <a:t>The hydrogen atom leaves its electron behind and is transferred as a proton, or </a:t>
            </a:r>
            <a:r>
              <a:rPr lang="en-US" b="1" dirty="0"/>
              <a:t>hydrogen ion</a:t>
            </a:r>
            <a:r>
              <a:rPr lang="en-US" dirty="0"/>
              <a:t> (H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molecule that lost the proton is now a </a:t>
            </a:r>
            <a:r>
              <a:rPr lang="en-US" b="1" dirty="0"/>
              <a:t>hydroxide ion</a:t>
            </a:r>
            <a:r>
              <a:rPr lang="en-US" dirty="0"/>
              <a:t> (OH</a:t>
            </a:r>
            <a:r>
              <a:rPr lang="en-US" baseline="30000" dirty="0">
                <a:latin typeface="+mj-lt"/>
                <a:cs typeface="Arial"/>
              </a:rPr>
              <a:t>–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molecule with the extra proton is now a </a:t>
            </a:r>
            <a:r>
              <a:rPr lang="en-US" b="1" dirty="0"/>
              <a:t>hydronium ion</a:t>
            </a:r>
            <a:r>
              <a:rPr lang="en-US" dirty="0"/>
              <a:t> (H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), though it is often represented as H</a:t>
            </a:r>
            <a:r>
              <a:rPr lang="en-US" baseline="30000" dirty="0">
                <a:latin typeface="+mj-lt"/>
              </a:rPr>
              <a:t>+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is in a state of dynamic equilibrium in which water molecules dissociate at the same rate at which they are being reformed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1.02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6935989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 statistically rare, the dissociation of water molecules has a great effect on organisms</a:t>
            </a:r>
          </a:p>
          <a:p>
            <a:r>
              <a:rPr lang="en-US" dirty="0"/>
              <a:t>Changes in concentrations of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 and OH</a:t>
            </a:r>
            <a:r>
              <a:rPr lang="en-US" baseline="30000" dirty="0">
                <a:latin typeface="+mj-lt"/>
                <a:cs typeface="Arial"/>
              </a:rPr>
              <a:t>–</a:t>
            </a:r>
            <a:r>
              <a:rPr lang="en-US" dirty="0"/>
              <a:t> can drastically affect the chemistry of a cell</a:t>
            </a:r>
          </a:p>
          <a:p>
            <a:r>
              <a:rPr lang="en-US" dirty="0"/>
              <a:t>Concentrations of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–</a:t>
            </a:r>
            <a:r>
              <a:rPr lang="en-US" dirty="0"/>
              <a:t> are equal in</a:t>
            </a:r>
            <a:br>
              <a:rPr lang="en-US" dirty="0"/>
            </a:br>
            <a:r>
              <a:rPr lang="en-US" dirty="0"/>
              <a:t>pure water</a:t>
            </a:r>
          </a:p>
          <a:p>
            <a:r>
              <a:rPr lang="en-US" dirty="0"/>
              <a:t>Adding certain solutes, called acids and bases, modifies the concentrations of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–</a:t>
            </a:r>
            <a:endParaRPr lang="en-US" dirty="0"/>
          </a:p>
          <a:p>
            <a:r>
              <a:rPr lang="en-US" dirty="0"/>
              <a:t>Biologists use the pH scale to describe whether a solution is acidic or basic (the opposite of acidic)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41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acid</a:t>
            </a:r>
            <a:r>
              <a:rPr lang="en-US" dirty="0"/>
              <a:t> is a substance that increases the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 concentration of a solution</a:t>
            </a:r>
          </a:p>
          <a:p>
            <a:r>
              <a:rPr lang="en-US" dirty="0"/>
              <a:t>A </a:t>
            </a:r>
            <a:r>
              <a:rPr lang="en-US" b="1" dirty="0"/>
              <a:t>base</a:t>
            </a:r>
            <a:r>
              <a:rPr lang="en-US" dirty="0"/>
              <a:t> is a substance that reduces the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 concentration of a solution</a:t>
            </a:r>
          </a:p>
          <a:p>
            <a:r>
              <a:rPr lang="en-US" dirty="0"/>
              <a:t>Strong acids and bases dissociate completely</a:t>
            </a:r>
            <a:br>
              <a:rPr lang="en-US" dirty="0"/>
            </a:br>
            <a:r>
              <a:rPr lang="en-US" dirty="0"/>
              <a:t>in water</a:t>
            </a:r>
          </a:p>
          <a:p>
            <a:r>
              <a:rPr lang="en-US" dirty="0"/>
              <a:t>Weak acids and bases reversibly release and accept back hydrogen ions, but can still shift the balance of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 and OH</a:t>
            </a:r>
            <a:r>
              <a:rPr lang="en-US" baseline="30000" dirty="0">
                <a:latin typeface="+mj-lt"/>
              </a:rPr>
              <a:t>–</a:t>
            </a:r>
            <a:r>
              <a:rPr lang="en-US" dirty="0"/>
              <a:t> away from neutrality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72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FE653A-FF26-41CA-A020-F141BF841E7A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Acids and Bases</a:t>
            </a:r>
          </a:p>
        </p:txBody>
      </p:sp>
      <p:pic>
        <p:nvPicPr>
          <p:cNvPr id="39940" name="Picture 8" descr="rav65819_02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371600"/>
            <a:ext cx="66278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676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3657600" cy="5217186"/>
          </a:xfrm>
        </p:spPr>
        <p:txBody>
          <a:bodyPr/>
          <a:lstStyle/>
          <a:p>
            <a:r>
              <a:rPr lang="en-US" dirty="0"/>
              <a:t>Acidic = pH values less than 7</a:t>
            </a:r>
          </a:p>
          <a:p>
            <a:r>
              <a:rPr lang="en-US" dirty="0"/>
              <a:t>Basic = values greater than 7</a:t>
            </a:r>
          </a:p>
          <a:p>
            <a:r>
              <a:rPr lang="en-US" dirty="0"/>
              <a:t>Most biological fluids have pH values in the range of 6 to 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1.4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98" y="609600"/>
            <a:ext cx="5797302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72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243B9-8E59-4995-B9E6-B13E08FE8944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F3FFF"/>
                </a:solidFill>
              </a:rPr>
              <a:t>Acids and Bases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Acid</a:t>
            </a:r>
            <a:r>
              <a:rPr lang="en-US" altLang="en-US" dirty="0"/>
              <a:t>: a chemical that releases H</a:t>
            </a:r>
            <a:r>
              <a:rPr lang="en-US" altLang="en-US" baseline="30000" dirty="0"/>
              <a:t>+1</a:t>
            </a:r>
            <a:r>
              <a:rPr lang="en-US" altLang="en-US" dirty="0"/>
              <a:t> ions.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Base</a:t>
            </a:r>
            <a:r>
              <a:rPr lang="en-US" altLang="en-US" dirty="0"/>
              <a:t>: a chemical that accepts H</a:t>
            </a:r>
            <a:r>
              <a:rPr lang="en-US" altLang="en-US" baseline="30000" dirty="0"/>
              <a:t>+1</a:t>
            </a:r>
            <a:r>
              <a:rPr lang="en-US" altLang="en-US" dirty="0"/>
              <a:t> ions.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Buffer</a:t>
            </a:r>
            <a:r>
              <a:rPr lang="en-US" altLang="en-US" dirty="0"/>
              <a:t>: a chemical that accepts/releases H</a:t>
            </a:r>
            <a:r>
              <a:rPr lang="en-US" altLang="en-US" baseline="30000" dirty="0"/>
              <a:t>+1</a:t>
            </a:r>
            <a:r>
              <a:rPr lang="en-US" altLang="en-US" dirty="0"/>
              <a:t> as necessary to keep pH constant</a:t>
            </a:r>
          </a:p>
        </p:txBody>
      </p:sp>
    </p:spTree>
    <p:extLst>
      <p:ext uri="{BB962C8B-B14F-4D97-AF65-F5344CB8AC3E}">
        <p14:creationId xmlns:p14="http://schemas.microsoft.com/office/powerpoint/2010/main" val="3041060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internal pH of most living cells is close to 7</a:t>
            </a:r>
          </a:p>
          <a:p>
            <a:r>
              <a:rPr lang="en-US" b="1" dirty="0"/>
              <a:t>Buffers</a:t>
            </a:r>
            <a:r>
              <a:rPr lang="en-US" dirty="0"/>
              <a:t> are substances that minimize changes in concentrations of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 and OH</a:t>
            </a:r>
            <a:r>
              <a:rPr lang="en-US" baseline="30000" dirty="0">
                <a:latin typeface="+mj-lt"/>
              </a:rPr>
              <a:t>–</a:t>
            </a:r>
            <a:r>
              <a:rPr lang="en-US" dirty="0"/>
              <a:t> in a solution</a:t>
            </a:r>
          </a:p>
          <a:p>
            <a:r>
              <a:rPr lang="en-US" dirty="0"/>
              <a:t>Most buffer solutions contain a weak acid and its corresponding base, which combine reversibly with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 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9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dirty="0"/>
              <a:t>Properties of Water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199" cy="5217186"/>
          </a:xfrm>
        </p:spPr>
        <p:txBody>
          <a:bodyPr/>
          <a:lstStyle/>
          <a:p>
            <a:r>
              <a:rPr lang="en-US" dirty="0"/>
              <a:t>the electrons of the </a:t>
            </a:r>
            <a:r>
              <a:rPr lang="en-US" b="1" dirty="0"/>
              <a:t>polar covalent bonds</a:t>
            </a:r>
            <a:r>
              <a:rPr lang="en-US" dirty="0"/>
              <a:t> spend more time near the oxygen than the hydrogen</a:t>
            </a:r>
          </a:p>
          <a:p>
            <a:pPr lvl="1"/>
            <a:r>
              <a:rPr lang="en-US" b="1" dirty="0"/>
              <a:t>polar molecule</a:t>
            </a:r>
            <a:r>
              <a:rPr lang="en-US" dirty="0"/>
              <a:t>: overall charge is unevenly distributed</a:t>
            </a:r>
          </a:p>
          <a:p>
            <a:r>
              <a:rPr lang="en-US" dirty="0"/>
              <a:t>Polarity allows water molecules to form hydrogen bonds with each 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3" name="Picture 2" descr="Screen Shot 2017-08-24 at 11.52.40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/>
          <a:stretch/>
        </p:blipFill>
        <p:spPr>
          <a:xfrm>
            <a:off x="4648200" y="3048000"/>
            <a:ext cx="4191000" cy="3833766"/>
          </a:xfrm>
          <a:prstGeom prst="rect">
            <a:avLst/>
          </a:prstGeom>
        </p:spPr>
      </p:pic>
      <p:grpSp>
        <p:nvGrpSpPr>
          <p:cNvPr id="6" name="SMARTInkShape-Group1"/>
          <p:cNvGrpSpPr/>
          <p:nvPr/>
        </p:nvGrpSpPr>
        <p:grpSpPr>
          <a:xfrm>
            <a:off x="6564085" y="3089365"/>
            <a:ext cx="111036" cy="189413"/>
            <a:chOff x="6564085" y="3089365"/>
            <a:chExt cx="111036" cy="189413"/>
          </a:xfrm>
        </p:grpSpPr>
        <p:sp>
          <p:nvSpPr>
            <p:cNvPr id="4" name="SMARTInkShape-1"/>
            <p:cNvSpPr/>
            <p:nvPr>
              <p:custDataLst>
                <p:tags r:id="rId2"/>
              </p:custDataLst>
            </p:nvPr>
          </p:nvSpPr>
          <p:spPr bwMode="auto">
            <a:xfrm>
              <a:off x="6570617" y="3089365"/>
              <a:ext cx="97972" cy="189413"/>
            </a:xfrm>
            <a:custGeom>
              <a:avLst/>
              <a:gdLst/>
              <a:ahLst/>
              <a:cxnLst/>
              <a:rect l="0" t="0" r="0" b="0"/>
              <a:pathLst>
                <a:path w="97972" h="189413">
                  <a:moveTo>
                    <a:pt x="97971" y="0"/>
                  </a:moveTo>
                  <a:lnTo>
                    <a:pt x="97971" y="0"/>
                  </a:lnTo>
                  <a:lnTo>
                    <a:pt x="94504" y="0"/>
                  </a:lnTo>
                  <a:lnTo>
                    <a:pt x="90866" y="5806"/>
                  </a:lnTo>
                  <a:lnTo>
                    <a:pt x="84738" y="17445"/>
                  </a:lnTo>
                  <a:lnTo>
                    <a:pt x="72699" y="38281"/>
                  </a:lnTo>
                  <a:lnTo>
                    <a:pt x="61558" y="69624"/>
                  </a:lnTo>
                  <a:lnTo>
                    <a:pt x="52370" y="99469"/>
                  </a:lnTo>
                  <a:lnTo>
                    <a:pt x="43820" y="124541"/>
                  </a:lnTo>
                  <a:lnTo>
                    <a:pt x="28913" y="156544"/>
                  </a:lnTo>
                  <a:lnTo>
                    <a:pt x="0" y="18941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SMARTInkShape-2"/>
            <p:cNvSpPr/>
            <p:nvPr>
              <p:custDataLst>
                <p:tags r:id="rId3"/>
              </p:custDataLst>
            </p:nvPr>
          </p:nvSpPr>
          <p:spPr bwMode="auto">
            <a:xfrm>
              <a:off x="6564085" y="3155036"/>
              <a:ext cx="111036" cy="51896"/>
            </a:xfrm>
            <a:custGeom>
              <a:avLst/>
              <a:gdLst/>
              <a:ahLst/>
              <a:cxnLst/>
              <a:rect l="0" t="0" r="0" b="0"/>
              <a:pathLst>
                <a:path w="111036" h="51896">
                  <a:moveTo>
                    <a:pt x="111035" y="51895"/>
                  </a:moveTo>
                  <a:lnTo>
                    <a:pt x="111035" y="51895"/>
                  </a:lnTo>
                  <a:lnTo>
                    <a:pt x="111035" y="46272"/>
                  </a:lnTo>
                  <a:lnTo>
                    <a:pt x="110309" y="45969"/>
                  </a:lnTo>
                  <a:lnTo>
                    <a:pt x="107567" y="45633"/>
                  </a:lnTo>
                  <a:lnTo>
                    <a:pt x="103930" y="43548"/>
                  </a:lnTo>
                  <a:lnTo>
                    <a:pt x="74148" y="22082"/>
                  </a:lnTo>
                  <a:lnTo>
                    <a:pt x="46126" y="11225"/>
                  </a:lnTo>
                  <a:lnTo>
                    <a:pt x="34162" y="2352"/>
                  </a:lnTo>
                  <a:lnTo>
                    <a:pt x="18333" y="0"/>
                  </a:lnTo>
                  <a:lnTo>
                    <a:pt x="13470" y="1737"/>
                  </a:lnTo>
                  <a:lnTo>
                    <a:pt x="8890" y="4203"/>
                  </a:lnTo>
                  <a:lnTo>
                    <a:pt x="0" y="617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MARTInkShape-3"/>
          <p:cNvSpPr/>
          <p:nvPr>
            <p:custDataLst>
              <p:tags r:id="rId1"/>
            </p:custDataLst>
          </p:nvPr>
        </p:nvSpPr>
        <p:spPr bwMode="auto">
          <a:xfrm>
            <a:off x="6146982" y="3905794"/>
            <a:ext cx="148081" cy="137077"/>
          </a:xfrm>
          <a:custGeom>
            <a:avLst/>
            <a:gdLst/>
            <a:ahLst/>
            <a:cxnLst/>
            <a:rect l="0" t="0" r="0" b="0"/>
            <a:pathLst>
              <a:path w="148081" h="137077">
                <a:moveTo>
                  <a:pt x="5624" y="0"/>
                </a:moveTo>
                <a:lnTo>
                  <a:pt x="5624" y="0"/>
                </a:lnTo>
                <a:lnTo>
                  <a:pt x="0" y="0"/>
                </a:lnTo>
                <a:lnTo>
                  <a:pt x="25159" y="31226"/>
                </a:lnTo>
                <a:lnTo>
                  <a:pt x="45381" y="55934"/>
                </a:lnTo>
                <a:lnTo>
                  <a:pt x="53048" y="62597"/>
                </a:lnTo>
                <a:lnTo>
                  <a:pt x="81994" y="91719"/>
                </a:lnTo>
                <a:lnTo>
                  <a:pt x="97743" y="108724"/>
                </a:lnTo>
                <a:lnTo>
                  <a:pt x="106074" y="115813"/>
                </a:lnTo>
                <a:lnTo>
                  <a:pt x="121313" y="132298"/>
                </a:lnTo>
                <a:lnTo>
                  <a:pt x="126710" y="135000"/>
                </a:lnTo>
                <a:lnTo>
                  <a:pt x="139082" y="136970"/>
                </a:lnTo>
                <a:lnTo>
                  <a:pt x="138865" y="137034"/>
                </a:lnTo>
                <a:lnTo>
                  <a:pt x="137994" y="137076"/>
                </a:lnTo>
                <a:lnTo>
                  <a:pt x="130656" y="122952"/>
                </a:lnTo>
                <a:lnTo>
                  <a:pt x="108565" y="95651"/>
                </a:lnTo>
                <a:lnTo>
                  <a:pt x="100724" y="85329"/>
                </a:lnTo>
                <a:lnTo>
                  <a:pt x="85799" y="70854"/>
                </a:lnTo>
                <a:lnTo>
                  <a:pt x="57619" y="39152"/>
                </a:lnTo>
                <a:lnTo>
                  <a:pt x="42801" y="31114"/>
                </a:lnTo>
                <a:lnTo>
                  <a:pt x="27096" y="26564"/>
                </a:lnTo>
                <a:lnTo>
                  <a:pt x="26470" y="27143"/>
                </a:lnTo>
                <a:lnTo>
                  <a:pt x="25775" y="29723"/>
                </a:lnTo>
                <a:lnTo>
                  <a:pt x="29336" y="35224"/>
                </a:lnTo>
                <a:lnTo>
                  <a:pt x="60213" y="67592"/>
                </a:lnTo>
                <a:lnTo>
                  <a:pt x="92247" y="92744"/>
                </a:lnTo>
                <a:lnTo>
                  <a:pt x="123917" y="111994"/>
                </a:lnTo>
                <a:lnTo>
                  <a:pt x="134399" y="119444"/>
                </a:lnTo>
                <a:lnTo>
                  <a:pt x="141025" y="126992"/>
                </a:lnTo>
                <a:lnTo>
                  <a:pt x="148080" y="130150"/>
                </a:lnTo>
                <a:lnTo>
                  <a:pt x="131073" y="114421"/>
                </a:lnTo>
                <a:lnTo>
                  <a:pt x="90532" y="84909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51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Buffers in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BLOOD!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81000" y="1187450"/>
            <a:ext cx="8077200" cy="224676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your blood has been depleted of water causing a rise in pH (more hydroxide ions) of blood from normal 7.4  How does equilibrium respond knowing a person cannot survive a shift in blood pH of more than 10-fold?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066800" y="56388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Chiller" charset="0"/>
              </a:rPr>
              <a:t>More carbonic acid dissociates resulting in more H</a:t>
            </a:r>
            <a:r>
              <a:rPr lang="en-US" sz="2800" b="1" baseline="30000">
                <a:solidFill>
                  <a:srgbClr val="000000"/>
                </a:solidFill>
                <a:latin typeface="Chiller" charset="0"/>
              </a:rPr>
              <a:t>+ </a:t>
            </a:r>
            <a:r>
              <a:rPr lang="en-US" sz="2800" b="1">
                <a:solidFill>
                  <a:srgbClr val="000000"/>
                </a:solidFill>
                <a:latin typeface="Chiller" charset="0"/>
              </a:rPr>
              <a:t>(producing more water when it joins with the excess OH</a:t>
            </a:r>
            <a:r>
              <a:rPr lang="en-US" sz="2800" b="1" baseline="30000">
                <a:solidFill>
                  <a:srgbClr val="000000"/>
                </a:solidFill>
                <a:latin typeface="Chiller" charset="0"/>
              </a:rPr>
              <a:t>-</a:t>
            </a:r>
            <a:r>
              <a:rPr lang="en-US" sz="2800" b="1">
                <a:solidFill>
                  <a:srgbClr val="000000"/>
                </a:solidFill>
                <a:latin typeface="Chiller" charset="0"/>
              </a:rPr>
              <a:t>)</a:t>
            </a:r>
          </a:p>
        </p:txBody>
      </p:sp>
      <p:pic>
        <p:nvPicPr>
          <p:cNvPr id="83974" name="Picture 6" descr="Buffe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4864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6277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Acidification: A Threat to Our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activities such as burning fossil fuels threaten water quality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the main product of fossil fuel combustion</a:t>
            </a:r>
          </a:p>
          <a:p>
            <a:r>
              <a:rPr lang="en-US" dirty="0"/>
              <a:t>About 25% of human-generated CO</a:t>
            </a:r>
            <a:r>
              <a:rPr lang="en-US" baseline="-25000" dirty="0"/>
              <a:t>2</a:t>
            </a:r>
            <a:r>
              <a:rPr lang="en-US" dirty="0"/>
              <a:t> is absorbed by the oceans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dissolved in seawater forms carbonic acid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; this process is called </a:t>
            </a:r>
            <a:r>
              <a:rPr lang="en-US" b="1" dirty="0"/>
              <a:t>ocean acidification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31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5730370" y="260275"/>
            <a:ext cx="335280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3.12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401531" y="1272910"/>
            <a:ext cx="3831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517037" y="2937281"/>
            <a:ext cx="10371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H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520962" y="3555967"/>
            <a:ext cx="605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005723" y="2907562"/>
            <a:ext cx="605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527455" y="3558837"/>
            <a:ext cx="10643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HCO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759890" y="4215084"/>
            <a:ext cx="5995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947442" y="4857690"/>
            <a:ext cx="6444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487818" y="4198149"/>
            <a:ext cx="9858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6487818" y="4857690"/>
            <a:ext cx="12166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Ca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93090" y="3022978"/>
            <a:ext cx="192881" cy="0"/>
          </a:xfrm>
          <a:custGeom>
            <a:avLst/>
            <a:gdLst>
              <a:gd name="connsiteX0" fmla="*/ 0 w 192881"/>
              <a:gd name="connsiteY0" fmla="*/ 0 h 0"/>
              <a:gd name="connsiteX1" fmla="*/ 192881 w 1928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881">
                <a:moveTo>
                  <a:pt x="0" y="0"/>
                </a:moveTo>
                <a:lnTo>
                  <a:pt x="192881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208649" y="3694879"/>
            <a:ext cx="192882" cy="0"/>
          </a:xfrm>
          <a:custGeom>
            <a:avLst/>
            <a:gdLst>
              <a:gd name="connsiteX0" fmla="*/ 0 w 192882"/>
              <a:gd name="connsiteY0" fmla="*/ 0 h 0"/>
              <a:gd name="connsiteX1" fmla="*/ 192882 w 1928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882">
                <a:moveTo>
                  <a:pt x="0" y="0"/>
                </a:moveTo>
                <a:lnTo>
                  <a:pt x="192882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444643" y="4330642"/>
            <a:ext cx="197643" cy="0"/>
          </a:xfrm>
          <a:custGeom>
            <a:avLst/>
            <a:gdLst>
              <a:gd name="connsiteX0" fmla="*/ 0 w 197643"/>
              <a:gd name="connsiteY0" fmla="*/ 0 h 0"/>
              <a:gd name="connsiteX1" fmla="*/ 197643 w 1976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643">
                <a:moveTo>
                  <a:pt x="0" y="0"/>
                </a:moveTo>
                <a:lnTo>
                  <a:pt x="197643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687364" y="4994492"/>
            <a:ext cx="197643" cy="0"/>
          </a:xfrm>
          <a:custGeom>
            <a:avLst/>
            <a:gdLst>
              <a:gd name="connsiteX0" fmla="*/ 0 w 197643"/>
              <a:gd name="connsiteY0" fmla="*/ 0 h 0"/>
              <a:gd name="connsiteX1" fmla="*/ 197643 w 1976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643">
                <a:moveTo>
                  <a:pt x="0" y="0"/>
                </a:moveTo>
                <a:lnTo>
                  <a:pt x="197643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1" y="1272910"/>
            <a:ext cx="2903826" cy="413729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As seawater acidifies, H</a:t>
            </a:r>
            <a:r>
              <a:rPr lang="en-US" sz="1800" kern="0" baseline="30000" dirty="0">
                <a:latin typeface="+mj-lt"/>
              </a:rPr>
              <a:t>+</a:t>
            </a:r>
            <a:r>
              <a:rPr lang="en-US" sz="1800" kern="0" dirty="0"/>
              <a:t> ions combine with carbonate ions to produce </a:t>
            </a:r>
            <a:r>
              <a:rPr lang="en-US" sz="1800" kern="0" dirty="0">
                <a:solidFill>
                  <a:srgbClr val="FF0000"/>
                </a:solidFill>
              </a:rPr>
              <a:t>bicarbonate HCO</a:t>
            </a:r>
            <a:r>
              <a:rPr lang="en-US" sz="1800" kern="0" baseline="-25000" dirty="0">
                <a:solidFill>
                  <a:srgbClr val="FF0000"/>
                </a:solidFill>
              </a:rPr>
              <a:t>3</a:t>
            </a:r>
          </a:p>
          <a:p>
            <a:r>
              <a:rPr lang="en-US" sz="1800" kern="0" dirty="0">
                <a:solidFill>
                  <a:srgbClr val="FF0000"/>
                </a:solidFill>
              </a:rPr>
              <a:t>Carbonate</a:t>
            </a:r>
            <a:r>
              <a:rPr lang="en-US" sz="1800" kern="0" dirty="0"/>
              <a:t> is required for calcification (production of calcium carbonate) by many marine organisms, including reef-building corals</a:t>
            </a:r>
          </a:p>
          <a:p>
            <a:r>
              <a:rPr lang="en-US" sz="1800" kern="0" dirty="0"/>
              <a:t>We have made progress in learning about the delicate chemical balances in oceans, lakes,</a:t>
            </a:r>
            <a:br>
              <a:rPr lang="en-US" sz="1800" kern="0" dirty="0"/>
            </a:br>
            <a:r>
              <a:rPr lang="en-US" sz="1800" kern="0" dirty="0"/>
              <a:t>and rivers</a:t>
            </a:r>
          </a:p>
        </p:txBody>
      </p:sp>
    </p:spTree>
    <p:extLst>
      <p:ext uri="{BB962C8B-B14F-4D97-AF65-F5344CB8AC3E}">
        <p14:creationId xmlns:p14="http://schemas.microsoft.com/office/powerpoint/2010/main" val="654364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seawater acidifies,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/>
              <a:t> ions combine with carbonate ions to produce </a:t>
            </a:r>
            <a:r>
              <a:rPr lang="en-US" dirty="0">
                <a:solidFill>
                  <a:srgbClr val="FF0000"/>
                </a:solidFill>
              </a:rPr>
              <a:t>bicarbonate HCO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Carbonate</a:t>
            </a:r>
            <a:r>
              <a:rPr lang="en-US" dirty="0"/>
              <a:t> is required for calcification (production of calcium carbonate) by many marine organisms, including reef-building corals</a:t>
            </a:r>
          </a:p>
          <a:p>
            <a:r>
              <a:rPr lang="en-US" dirty="0"/>
              <a:t>We have made progress in learning about the delicate chemical balances in oceans, lakes,</a:t>
            </a:r>
            <a:br>
              <a:rPr lang="en-US" dirty="0"/>
            </a:br>
            <a:r>
              <a:rPr lang="en-US" dirty="0"/>
              <a:t>and rivers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dirty="0"/>
              <a:t>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199" cy="5728096"/>
          </a:xfrm>
        </p:spPr>
        <p:txBody>
          <a:bodyPr/>
          <a:lstStyle/>
          <a:p>
            <a:r>
              <a:rPr lang="en-US" dirty="0"/>
              <a:t>Cohesive behavior</a:t>
            </a:r>
          </a:p>
          <a:p>
            <a:r>
              <a:rPr lang="en-US" dirty="0"/>
              <a:t>Ability to moderate temperature</a:t>
            </a:r>
          </a:p>
          <a:p>
            <a:r>
              <a:rPr lang="en-US" dirty="0"/>
              <a:t>Expansion upon freezing </a:t>
            </a:r>
            <a:r>
              <a:rPr lang="en-US" dirty="0">
                <a:solidFill>
                  <a:schemeClr val="bg2"/>
                </a:solidFill>
              </a:rPr>
              <a:t>- </a:t>
            </a:r>
            <a:r>
              <a:rPr lang="en-US" b="1" dirty="0">
                <a:solidFill>
                  <a:schemeClr val="bg2"/>
                </a:solidFill>
              </a:rPr>
              <a:t>less dense as a solid</a:t>
            </a:r>
            <a:r>
              <a:rPr lang="en-US" dirty="0">
                <a:solidFill>
                  <a:schemeClr val="bg2"/>
                </a:solidFill>
              </a:rPr>
              <a:t> than it is as a liquid – this is very rare on earth!</a:t>
            </a:r>
            <a:endParaRPr lang="en-US" dirty="0"/>
          </a:p>
          <a:p>
            <a:r>
              <a:rPr lang="en-US" dirty="0"/>
              <a:t>Versatility as a solvent</a:t>
            </a:r>
          </a:p>
          <a:p>
            <a:r>
              <a:rPr lang="en-US" dirty="0">
                <a:solidFill>
                  <a:srgbClr val="000000"/>
                </a:solidFill>
              </a:rPr>
              <a:t>Water is “adhesive”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6" name="Picture 10" descr="image_sci_matter009">
            <a:hlinkClick r:id="rId69"/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45438"/>
            <a:ext cx="1306513" cy="259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iceber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632805" cy="22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eniscus-on-water-surface-tension-supporting-steel-paperclip-in-drinking-glass-tumbler-beaker-8-AJHD">
            <a:hlinkClick r:id="rId72"/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256554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SMARTInkShape-Group3"/>
          <p:cNvGrpSpPr/>
          <p:nvPr/>
        </p:nvGrpSpPr>
        <p:grpSpPr>
          <a:xfrm>
            <a:off x="5724353" y="1293223"/>
            <a:ext cx="643791" cy="329040"/>
            <a:chOff x="5724353" y="1293223"/>
            <a:chExt cx="643791" cy="329040"/>
          </a:xfrm>
        </p:grpSpPr>
        <p:sp>
          <p:nvSpPr>
            <p:cNvPr id="5" name="SMARTInkShape-4"/>
            <p:cNvSpPr/>
            <p:nvPr>
              <p:custDataLst>
                <p:tags r:id="rId61"/>
              </p:custDataLst>
            </p:nvPr>
          </p:nvSpPr>
          <p:spPr bwMode="auto">
            <a:xfrm>
              <a:off x="5754188" y="1449977"/>
              <a:ext cx="84910" cy="6532"/>
            </a:xfrm>
            <a:custGeom>
              <a:avLst/>
              <a:gdLst/>
              <a:ahLst/>
              <a:cxnLst/>
              <a:rect l="0" t="0" r="0" b="0"/>
              <a:pathLst>
                <a:path w="84910" h="6532">
                  <a:moveTo>
                    <a:pt x="84909" y="0"/>
                  </a:moveTo>
                  <a:lnTo>
                    <a:pt x="84909" y="0"/>
                  </a:lnTo>
                  <a:lnTo>
                    <a:pt x="53256" y="0"/>
                  </a:lnTo>
                  <a:lnTo>
                    <a:pt x="41087" y="726"/>
                  </a:lnTo>
                  <a:lnTo>
                    <a:pt x="17106" y="5926"/>
                  </a:lnTo>
                  <a:lnTo>
                    <a:pt x="0" y="653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SMARTInkShape-5"/>
            <p:cNvSpPr/>
            <p:nvPr>
              <p:custDataLst>
                <p:tags r:id="rId62"/>
              </p:custDataLst>
            </p:nvPr>
          </p:nvSpPr>
          <p:spPr bwMode="auto">
            <a:xfrm>
              <a:off x="5878306" y="1325880"/>
              <a:ext cx="13044" cy="180491"/>
            </a:xfrm>
            <a:custGeom>
              <a:avLst/>
              <a:gdLst/>
              <a:ahLst/>
              <a:cxnLst/>
              <a:rect l="0" t="0" r="0" b="0"/>
              <a:pathLst>
                <a:path w="13044" h="180491">
                  <a:moveTo>
                    <a:pt x="13043" y="0"/>
                  </a:moveTo>
                  <a:lnTo>
                    <a:pt x="13043" y="0"/>
                  </a:lnTo>
                  <a:lnTo>
                    <a:pt x="3952" y="25116"/>
                  </a:lnTo>
                  <a:lnTo>
                    <a:pt x="1157" y="52355"/>
                  </a:lnTo>
                  <a:lnTo>
                    <a:pt x="328" y="76473"/>
                  </a:lnTo>
                  <a:lnTo>
                    <a:pt x="83" y="104342"/>
                  </a:lnTo>
                  <a:lnTo>
                    <a:pt x="0" y="132075"/>
                  </a:lnTo>
                  <a:lnTo>
                    <a:pt x="711" y="153474"/>
                  </a:lnTo>
                  <a:lnTo>
                    <a:pt x="6243" y="180384"/>
                  </a:lnTo>
                  <a:lnTo>
                    <a:pt x="6332" y="180490"/>
                  </a:lnTo>
                  <a:lnTo>
                    <a:pt x="6511" y="176348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SMARTInkShape-6"/>
            <p:cNvSpPr/>
            <p:nvPr>
              <p:custDataLst>
                <p:tags r:id="rId63"/>
              </p:custDataLst>
            </p:nvPr>
          </p:nvSpPr>
          <p:spPr bwMode="auto">
            <a:xfrm>
              <a:off x="5724353" y="1306286"/>
              <a:ext cx="36368" cy="267789"/>
            </a:xfrm>
            <a:custGeom>
              <a:avLst/>
              <a:gdLst/>
              <a:ahLst/>
              <a:cxnLst/>
              <a:rect l="0" t="0" r="0" b="0"/>
              <a:pathLst>
                <a:path w="36368" h="267789">
                  <a:moveTo>
                    <a:pt x="10241" y="0"/>
                  </a:moveTo>
                  <a:lnTo>
                    <a:pt x="10241" y="0"/>
                  </a:lnTo>
                  <a:lnTo>
                    <a:pt x="9516" y="19406"/>
                  </a:lnTo>
                  <a:lnTo>
                    <a:pt x="4315" y="47689"/>
                  </a:lnTo>
                  <a:lnTo>
                    <a:pt x="0" y="79219"/>
                  </a:lnTo>
                  <a:lnTo>
                    <a:pt x="3078" y="111145"/>
                  </a:lnTo>
                  <a:lnTo>
                    <a:pt x="3626" y="138536"/>
                  </a:lnTo>
                  <a:lnTo>
                    <a:pt x="5621" y="157162"/>
                  </a:lnTo>
                  <a:lnTo>
                    <a:pt x="9633" y="188739"/>
                  </a:lnTo>
                  <a:lnTo>
                    <a:pt x="10786" y="203807"/>
                  </a:lnTo>
                  <a:lnTo>
                    <a:pt x="18294" y="235082"/>
                  </a:lnTo>
                  <a:lnTo>
                    <a:pt x="22314" y="249071"/>
                  </a:lnTo>
                  <a:lnTo>
                    <a:pt x="23835" y="258823"/>
                  </a:lnTo>
                  <a:lnTo>
                    <a:pt x="28902" y="266464"/>
                  </a:lnTo>
                  <a:lnTo>
                    <a:pt x="31355" y="267200"/>
                  </a:lnTo>
                  <a:lnTo>
                    <a:pt x="36367" y="267788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SMARTInkShape-7"/>
            <p:cNvSpPr/>
            <p:nvPr>
              <p:custDataLst>
                <p:tags r:id="rId64"/>
              </p:custDataLst>
            </p:nvPr>
          </p:nvSpPr>
          <p:spPr bwMode="auto">
            <a:xfrm>
              <a:off x="5969726" y="1443446"/>
              <a:ext cx="6532" cy="52252"/>
            </a:xfrm>
            <a:custGeom>
              <a:avLst/>
              <a:gdLst/>
              <a:ahLst/>
              <a:cxnLst/>
              <a:rect l="0" t="0" r="0" b="0"/>
              <a:pathLst>
                <a:path w="6532" h="52252">
                  <a:moveTo>
                    <a:pt x="6531" y="0"/>
                  </a:moveTo>
                  <a:lnTo>
                    <a:pt x="6531" y="0"/>
                  </a:lnTo>
                  <a:lnTo>
                    <a:pt x="6531" y="14714"/>
                  </a:lnTo>
                  <a:lnTo>
                    <a:pt x="179" y="47117"/>
                  </a:lnTo>
                  <a:lnTo>
                    <a:pt x="0" y="5225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SMARTInkShape-8"/>
            <p:cNvSpPr/>
            <p:nvPr>
              <p:custDataLst>
                <p:tags r:id="rId65"/>
              </p:custDataLst>
            </p:nvPr>
          </p:nvSpPr>
          <p:spPr bwMode="auto">
            <a:xfrm>
              <a:off x="6069577" y="1417320"/>
              <a:ext cx="109155" cy="204943"/>
            </a:xfrm>
            <a:custGeom>
              <a:avLst/>
              <a:gdLst/>
              <a:ahLst/>
              <a:cxnLst/>
              <a:rect l="0" t="0" r="0" b="0"/>
              <a:pathLst>
                <a:path w="109155" h="204943">
                  <a:moveTo>
                    <a:pt x="63434" y="0"/>
                  </a:moveTo>
                  <a:lnTo>
                    <a:pt x="63434" y="0"/>
                  </a:lnTo>
                  <a:lnTo>
                    <a:pt x="37391" y="10415"/>
                  </a:lnTo>
                  <a:lnTo>
                    <a:pt x="26286" y="13730"/>
                  </a:lnTo>
                  <a:lnTo>
                    <a:pt x="4463" y="27674"/>
                  </a:lnTo>
                  <a:lnTo>
                    <a:pt x="939" y="34313"/>
                  </a:lnTo>
                  <a:lnTo>
                    <a:pt x="0" y="38115"/>
                  </a:lnTo>
                  <a:lnTo>
                    <a:pt x="99" y="40650"/>
                  </a:lnTo>
                  <a:lnTo>
                    <a:pt x="890" y="42340"/>
                  </a:lnTo>
                  <a:lnTo>
                    <a:pt x="2144" y="43467"/>
                  </a:lnTo>
                  <a:lnTo>
                    <a:pt x="10843" y="45052"/>
                  </a:lnTo>
                  <a:lnTo>
                    <a:pt x="26202" y="45661"/>
                  </a:lnTo>
                  <a:lnTo>
                    <a:pt x="27727" y="44955"/>
                  </a:lnTo>
                  <a:lnTo>
                    <a:pt x="28744" y="43759"/>
                  </a:lnTo>
                  <a:lnTo>
                    <a:pt x="30599" y="40494"/>
                  </a:lnTo>
                  <a:lnTo>
                    <a:pt x="33843" y="36624"/>
                  </a:lnTo>
                  <a:lnTo>
                    <a:pt x="37704" y="34420"/>
                  </a:lnTo>
                  <a:lnTo>
                    <a:pt x="42628" y="33005"/>
                  </a:lnTo>
                  <a:lnTo>
                    <a:pt x="43032" y="33615"/>
                  </a:lnTo>
                  <a:lnTo>
                    <a:pt x="55124" y="63603"/>
                  </a:lnTo>
                  <a:lnTo>
                    <a:pt x="57564" y="70360"/>
                  </a:lnTo>
                  <a:lnTo>
                    <a:pt x="71513" y="98636"/>
                  </a:lnTo>
                  <a:lnTo>
                    <a:pt x="80694" y="131152"/>
                  </a:lnTo>
                  <a:lnTo>
                    <a:pt x="82892" y="163189"/>
                  </a:lnTo>
                  <a:lnTo>
                    <a:pt x="81053" y="178255"/>
                  </a:lnTo>
                  <a:lnTo>
                    <a:pt x="75912" y="192637"/>
                  </a:lnTo>
                  <a:lnTo>
                    <a:pt x="72609" y="198828"/>
                  </a:lnTo>
                  <a:lnTo>
                    <a:pt x="71140" y="203998"/>
                  </a:lnTo>
                  <a:lnTo>
                    <a:pt x="69298" y="204942"/>
                  </a:lnTo>
                  <a:lnTo>
                    <a:pt x="63379" y="204055"/>
                  </a:lnTo>
                  <a:lnTo>
                    <a:pt x="55355" y="199475"/>
                  </a:lnTo>
                  <a:lnTo>
                    <a:pt x="30545" y="175306"/>
                  </a:lnTo>
                  <a:lnTo>
                    <a:pt x="23901" y="165967"/>
                  </a:lnTo>
                  <a:lnTo>
                    <a:pt x="19548" y="149082"/>
                  </a:lnTo>
                  <a:lnTo>
                    <a:pt x="20464" y="138588"/>
                  </a:lnTo>
                  <a:lnTo>
                    <a:pt x="21724" y="133758"/>
                  </a:lnTo>
                  <a:lnTo>
                    <a:pt x="28931" y="124520"/>
                  </a:lnTo>
                  <a:lnTo>
                    <a:pt x="61149" y="97109"/>
                  </a:lnTo>
                  <a:lnTo>
                    <a:pt x="88685" y="79380"/>
                  </a:lnTo>
                  <a:lnTo>
                    <a:pt x="109154" y="6531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SMARTInkShape-9"/>
            <p:cNvSpPr/>
            <p:nvPr>
              <p:custDataLst>
                <p:tags r:id="rId66"/>
              </p:custDataLst>
            </p:nvPr>
          </p:nvSpPr>
          <p:spPr bwMode="auto">
            <a:xfrm>
              <a:off x="6263640" y="1293223"/>
              <a:ext cx="104504" cy="228601"/>
            </a:xfrm>
            <a:custGeom>
              <a:avLst/>
              <a:gdLst/>
              <a:ahLst/>
              <a:cxnLst/>
              <a:rect l="0" t="0" r="0" b="0"/>
              <a:pathLst>
                <a:path w="104504" h="228601">
                  <a:moveTo>
                    <a:pt x="0" y="0"/>
                  </a:moveTo>
                  <a:lnTo>
                    <a:pt x="0" y="0"/>
                  </a:lnTo>
                  <a:lnTo>
                    <a:pt x="0" y="29429"/>
                  </a:lnTo>
                  <a:lnTo>
                    <a:pt x="1936" y="54048"/>
                  </a:lnTo>
                  <a:lnTo>
                    <a:pt x="5170" y="78184"/>
                  </a:lnTo>
                  <a:lnTo>
                    <a:pt x="6128" y="105171"/>
                  </a:lnTo>
                  <a:lnTo>
                    <a:pt x="9919" y="134228"/>
                  </a:lnTo>
                  <a:lnTo>
                    <a:pt x="12787" y="157909"/>
                  </a:lnTo>
                  <a:lnTo>
                    <a:pt x="12153" y="159701"/>
                  </a:lnTo>
                  <a:lnTo>
                    <a:pt x="11005" y="160896"/>
                  </a:lnTo>
                  <a:lnTo>
                    <a:pt x="7415" y="162814"/>
                  </a:lnTo>
                  <a:lnTo>
                    <a:pt x="21734" y="144865"/>
                  </a:lnTo>
                  <a:lnTo>
                    <a:pt x="54010" y="126063"/>
                  </a:lnTo>
                  <a:lnTo>
                    <a:pt x="55601" y="125407"/>
                  </a:lnTo>
                  <a:lnTo>
                    <a:pt x="61239" y="126615"/>
                  </a:lnTo>
                  <a:lnTo>
                    <a:pt x="64775" y="127953"/>
                  </a:lnTo>
                  <a:lnTo>
                    <a:pt x="67132" y="129570"/>
                  </a:lnTo>
                  <a:lnTo>
                    <a:pt x="76646" y="143064"/>
                  </a:lnTo>
                  <a:lnTo>
                    <a:pt x="91466" y="174185"/>
                  </a:lnTo>
                  <a:lnTo>
                    <a:pt x="100154" y="188097"/>
                  </a:lnTo>
                  <a:lnTo>
                    <a:pt x="103644" y="204096"/>
                  </a:lnTo>
                  <a:lnTo>
                    <a:pt x="104503" y="22860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SMARTInkShape-Group4"/>
          <p:cNvGrpSpPr/>
          <p:nvPr/>
        </p:nvGrpSpPr>
        <p:grpSpPr>
          <a:xfrm>
            <a:off x="6524897" y="1196156"/>
            <a:ext cx="1071155" cy="344745"/>
            <a:chOff x="6524897" y="1196156"/>
            <a:chExt cx="1071155" cy="344745"/>
          </a:xfrm>
        </p:grpSpPr>
        <p:sp>
          <p:nvSpPr>
            <p:cNvPr id="15" name="SMARTInkShape-10"/>
            <p:cNvSpPr/>
            <p:nvPr>
              <p:custDataLst>
                <p:tags r:id="rId51"/>
              </p:custDataLst>
            </p:nvPr>
          </p:nvSpPr>
          <p:spPr bwMode="auto">
            <a:xfrm>
              <a:off x="6524897" y="1247503"/>
              <a:ext cx="241664" cy="189240"/>
            </a:xfrm>
            <a:custGeom>
              <a:avLst/>
              <a:gdLst/>
              <a:ahLst/>
              <a:cxnLst/>
              <a:rect l="0" t="0" r="0" b="0"/>
              <a:pathLst>
                <a:path w="241664" h="189240">
                  <a:moveTo>
                    <a:pt x="241663" y="0"/>
                  </a:moveTo>
                  <a:lnTo>
                    <a:pt x="241663" y="0"/>
                  </a:lnTo>
                  <a:lnTo>
                    <a:pt x="215908" y="0"/>
                  </a:lnTo>
                  <a:lnTo>
                    <a:pt x="185650" y="3467"/>
                  </a:lnTo>
                  <a:lnTo>
                    <a:pt x="156043" y="5623"/>
                  </a:lnTo>
                  <a:lnTo>
                    <a:pt x="125419" y="9730"/>
                  </a:lnTo>
                  <a:lnTo>
                    <a:pt x="93047" y="19729"/>
                  </a:lnTo>
                  <a:lnTo>
                    <a:pt x="77809" y="28329"/>
                  </a:lnTo>
                  <a:lnTo>
                    <a:pt x="64047" y="41505"/>
                  </a:lnTo>
                  <a:lnTo>
                    <a:pt x="61122" y="46991"/>
                  </a:lnTo>
                  <a:lnTo>
                    <a:pt x="63693" y="55719"/>
                  </a:lnTo>
                  <a:lnTo>
                    <a:pt x="76712" y="79425"/>
                  </a:lnTo>
                  <a:lnTo>
                    <a:pt x="104660" y="106818"/>
                  </a:lnTo>
                  <a:lnTo>
                    <a:pt x="125472" y="138725"/>
                  </a:lnTo>
                  <a:lnTo>
                    <a:pt x="129368" y="144735"/>
                  </a:lnTo>
                  <a:lnTo>
                    <a:pt x="131762" y="157218"/>
                  </a:lnTo>
                  <a:lnTo>
                    <a:pt x="131384" y="163595"/>
                  </a:lnTo>
                  <a:lnTo>
                    <a:pt x="125159" y="174551"/>
                  </a:lnTo>
                  <a:lnTo>
                    <a:pt x="115860" y="182806"/>
                  </a:lnTo>
                  <a:lnTo>
                    <a:pt x="106890" y="186476"/>
                  </a:lnTo>
                  <a:lnTo>
                    <a:pt x="81913" y="188831"/>
                  </a:lnTo>
                  <a:lnTo>
                    <a:pt x="51605" y="189239"/>
                  </a:lnTo>
                  <a:lnTo>
                    <a:pt x="22692" y="187442"/>
                  </a:lnTo>
                  <a:lnTo>
                    <a:pt x="0" y="16981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SMARTInkShape-11"/>
            <p:cNvSpPr/>
            <p:nvPr>
              <p:custDataLst>
                <p:tags r:id="rId52"/>
              </p:custDataLst>
            </p:nvPr>
          </p:nvSpPr>
          <p:spPr bwMode="auto">
            <a:xfrm>
              <a:off x="6728628" y="1360503"/>
              <a:ext cx="227345" cy="180398"/>
            </a:xfrm>
            <a:custGeom>
              <a:avLst/>
              <a:gdLst/>
              <a:ahLst/>
              <a:cxnLst/>
              <a:rect l="0" t="0" r="0" b="0"/>
              <a:pathLst>
                <a:path w="227345" h="180398">
                  <a:moveTo>
                    <a:pt x="18338" y="43754"/>
                  </a:moveTo>
                  <a:lnTo>
                    <a:pt x="18338" y="43754"/>
                  </a:lnTo>
                  <a:lnTo>
                    <a:pt x="18338" y="49378"/>
                  </a:lnTo>
                  <a:lnTo>
                    <a:pt x="7197" y="77728"/>
                  </a:lnTo>
                  <a:lnTo>
                    <a:pt x="0" y="105775"/>
                  </a:lnTo>
                  <a:lnTo>
                    <a:pt x="4206" y="137554"/>
                  </a:lnTo>
                  <a:lnTo>
                    <a:pt x="12495" y="168745"/>
                  </a:lnTo>
                  <a:lnTo>
                    <a:pt x="22953" y="179168"/>
                  </a:lnTo>
                  <a:lnTo>
                    <a:pt x="25953" y="180138"/>
                  </a:lnTo>
                  <a:lnTo>
                    <a:pt x="27769" y="180397"/>
                  </a:lnTo>
                  <a:lnTo>
                    <a:pt x="28980" y="178392"/>
                  </a:lnTo>
                  <a:lnTo>
                    <a:pt x="30324" y="170359"/>
                  </a:lnTo>
                  <a:lnTo>
                    <a:pt x="26088" y="141196"/>
                  </a:lnTo>
                  <a:lnTo>
                    <a:pt x="21642" y="108561"/>
                  </a:lnTo>
                  <a:lnTo>
                    <a:pt x="19317" y="77793"/>
                  </a:lnTo>
                  <a:lnTo>
                    <a:pt x="18531" y="49080"/>
                  </a:lnTo>
                  <a:lnTo>
                    <a:pt x="19846" y="26786"/>
                  </a:lnTo>
                  <a:lnTo>
                    <a:pt x="25298" y="15409"/>
                  </a:lnTo>
                  <a:lnTo>
                    <a:pt x="36429" y="7450"/>
                  </a:lnTo>
                  <a:lnTo>
                    <a:pt x="55146" y="824"/>
                  </a:lnTo>
                  <a:lnTo>
                    <a:pt x="65177" y="0"/>
                  </a:lnTo>
                  <a:lnTo>
                    <a:pt x="74473" y="2052"/>
                  </a:lnTo>
                  <a:lnTo>
                    <a:pt x="91334" y="10756"/>
                  </a:lnTo>
                  <a:lnTo>
                    <a:pt x="103184" y="22527"/>
                  </a:lnTo>
                  <a:lnTo>
                    <a:pt x="106847" y="28998"/>
                  </a:lnTo>
                  <a:lnTo>
                    <a:pt x="112666" y="49467"/>
                  </a:lnTo>
                  <a:lnTo>
                    <a:pt x="112755" y="61049"/>
                  </a:lnTo>
                  <a:lnTo>
                    <a:pt x="109649" y="71035"/>
                  </a:lnTo>
                  <a:lnTo>
                    <a:pt x="103431" y="80311"/>
                  </a:lnTo>
                  <a:lnTo>
                    <a:pt x="91770" y="90226"/>
                  </a:lnTo>
                  <a:lnTo>
                    <a:pt x="82590" y="94293"/>
                  </a:lnTo>
                  <a:lnTo>
                    <a:pt x="59754" y="95961"/>
                  </a:lnTo>
                  <a:lnTo>
                    <a:pt x="59011" y="95250"/>
                  </a:lnTo>
                  <a:lnTo>
                    <a:pt x="58186" y="92525"/>
                  </a:lnTo>
                  <a:lnTo>
                    <a:pt x="57722" y="86911"/>
                  </a:lnTo>
                  <a:lnTo>
                    <a:pt x="59108" y="85588"/>
                  </a:lnTo>
                  <a:lnTo>
                    <a:pt x="91699" y="77961"/>
                  </a:lnTo>
                  <a:lnTo>
                    <a:pt x="123774" y="71871"/>
                  </a:lnTo>
                  <a:lnTo>
                    <a:pt x="151581" y="66196"/>
                  </a:lnTo>
                  <a:lnTo>
                    <a:pt x="173931" y="62741"/>
                  </a:lnTo>
                  <a:lnTo>
                    <a:pt x="193616" y="53170"/>
                  </a:lnTo>
                  <a:lnTo>
                    <a:pt x="204129" y="45278"/>
                  </a:lnTo>
                  <a:lnTo>
                    <a:pt x="206062" y="41141"/>
                  </a:lnTo>
                  <a:lnTo>
                    <a:pt x="205898" y="36932"/>
                  </a:lnTo>
                  <a:lnTo>
                    <a:pt x="204338" y="32675"/>
                  </a:lnTo>
                  <a:lnTo>
                    <a:pt x="198734" y="26009"/>
                  </a:lnTo>
                  <a:lnTo>
                    <a:pt x="191405" y="21353"/>
                  </a:lnTo>
                  <a:lnTo>
                    <a:pt x="183310" y="19284"/>
                  </a:lnTo>
                  <a:lnTo>
                    <a:pt x="153319" y="23397"/>
                  </a:lnTo>
                  <a:lnTo>
                    <a:pt x="152594" y="25103"/>
                  </a:lnTo>
                  <a:lnTo>
                    <a:pt x="153722" y="30868"/>
                  </a:lnTo>
                  <a:lnTo>
                    <a:pt x="158439" y="42275"/>
                  </a:lnTo>
                  <a:lnTo>
                    <a:pt x="189813" y="71693"/>
                  </a:lnTo>
                  <a:lnTo>
                    <a:pt x="196391" y="74314"/>
                  </a:lnTo>
                  <a:lnTo>
                    <a:pt x="200177" y="75013"/>
                  </a:lnTo>
                  <a:lnTo>
                    <a:pt x="210190" y="71919"/>
                  </a:lnTo>
                  <a:lnTo>
                    <a:pt x="227344" y="63348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SMARTInkShape-12"/>
            <p:cNvSpPr/>
            <p:nvPr>
              <p:custDataLst>
                <p:tags r:id="rId53"/>
              </p:custDataLst>
            </p:nvPr>
          </p:nvSpPr>
          <p:spPr bwMode="auto">
            <a:xfrm>
              <a:off x="6996913" y="1365069"/>
              <a:ext cx="109282" cy="64930"/>
            </a:xfrm>
            <a:custGeom>
              <a:avLst/>
              <a:gdLst/>
              <a:ahLst/>
              <a:cxnLst/>
              <a:rect l="0" t="0" r="0" b="0"/>
              <a:pathLst>
                <a:path w="109282" h="64930">
                  <a:moveTo>
                    <a:pt x="70093" y="0"/>
                  </a:moveTo>
                  <a:lnTo>
                    <a:pt x="70093" y="0"/>
                  </a:lnTo>
                  <a:lnTo>
                    <a:pt x="55175" y="725"/>
                  </a:lnTo>
                  <a:lnTo>
                    <a:pt x="24266" y="7377"/>
                  </a:lnTo>
                  <a:lnTo>
                    <a:pt x="4164" y="21166"/>
                  </a:lnTo>
                  <a:lnTo>
                    <a:pt x="877" y="27792"/>
                  </a:lnTo>
                  <a:lnTo>
                    <a:pt x="0" y="31590"/>
                  </a:lnTo>
                  <a:lnTo>
                    <a:pt x="141" y="34849"/>
                  </a:lnTo>
                  <a:lnTo>
                    <a:pt x="2233" y="40404"/>
                  </a:lnTo>
                  <a:lnTo>
                    <a:pt x="7492" y="47612"/>
                  </a:lnTo>
                  <a:lnTo>
                    <a:pt x="20581" y="54344"/>
                  </a:lnTo>
                  <a:lnTo>
                    <a:pt x="48271" y="62394"/>
                  </a:lnTo>
                  <a:lnTo>
                    <a:pt x="80801" y="64929"/>
                  </a:lnTo>
                  <a:lnTo>
                    <a:pt x="109281" y="5878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SMARTInkShape-13"/>
            <p:cNvSpPr/>
            <p:nvPr>
              <p:custDataLst>
                <p:tags r:id="rId54"/>
              </p:custDataLst>
            </p:nvPr>
          </p:nvSpPr>
          <p:spPr bwMode="auto">
            <a:xfrm>
              <a:off x="7158714" y="1391194"/>
              <a:ext cx="12796" cy="45721"/>
            </a:xfrm>
            <a:custGeom>
              <a:avLst/>
              <a:gdLst/>
              <a:ahLst/>
              <a:cxnLst/>
              <a:rect l="0" t="0" r="0" b="0"/>
              <a:pathLst>
                <a:path w="12796" h="45721">
                  <a:moveTo>
                    <a:pt x="6263" y="0"/>
                  </a:moveTo>
                  <a:lnTo>
                    <a:pt x="6263" y="0"/>
                  </a:lnTo>
                  <a:lnTo>
                    <a:pt x="2795" y="0"/>
                  </a:lnTo>
                  <a:lnTo>
                    <a:pt x="1775" y="1452"/>
                  </a:lnTo>
                  <a:lnTo>
                    <a:pt x="0" y="14715"/>
                  </a:lnTo>
                  <a:lnTo>
                    <a:pt x="12795" y="4572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SMARTInkShape-14"/>
            <p:cNvSpPr/>
            <p:nvPr>
              <p:custDataLst>
                <p:tags r:id="rId55"/>
              </p:custDataLst>
            </p:nvPr>
          </p:nvSpPr>
          <p:spPr bwMode="auto">
            <a:xfrm>
              <a:off x="7230291" y="1267097"/>
              <a:ext cx="1" cy="32658"/>
            </a:xfrm>
            <a:custGeom>
              <a:avLst/>
              <a:gdLst/>
              <a:ahLst/>
              <a:cxnLst/>
              <a:rect l="0" t="0" r="0" b="0"/>
              <a:pathLst>
                <a:path w="1" h="32658">
                  <a:moveTo>
                    <a:pt x="0" y="32657"/>
                  </a:moveTo>
                  <a:lnTo>
                    <a:pt x="0" y="3265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SMARTInkShape-15"/>
            <p:cNvSpPr/>
            <p:nvPr>
              <p:custDataLst>
                <p:tags r:id="rId56"/>
              </p:custDataLst>
            </p:nvPr>
          </p:nvSpPr>
          <p:spPr bwMode="auto">
            <a:xfrm>
              <a:off x="7302137" y="1196156"/>
              <a:ext cx="111036" cy="227696"/>
            </a:xfrm>
            <a:custGeom>
              <a:avLst/>
              <a:gdLst/>
              <a:ahLst/>
              <a:cxnLst/>
              <a:rect l="0" t="0" r="0" b="0"/>
              <a:pathLst>
                <a:path w="111036" h="227696">
                  <a:moveTo>
                    <a:pt x="111035" y="5627"/>
                  </a:moveTo>
                  <a:lnTo>
                    <a:pt x="111035" y="5627"/>
                  </a:lnTo>
                  <a:lnTo>
                    <a:pt x="105410" y="5627"/>
                  </a:lnTo>
                  <a:lnTo>
                    <a:pt x="80777" y="3"/>
                  </a:lnTo>
                  <a:lnTo>
                    <a:pt x="53478" y="0"/>
                  </a:lnTo>
                  <a:lnTo>
                    <a:pt x="34473" y="4363"/>
                  </a:lnTo>
                  <a:lnTo>
                    <a:pt x="26691" y="8210"/>
                  </a:lnTo>
                  <a:lnTo>
                    <a:pt x="20813" y="14274"/>
                  </a:lnTo>
                  <a:lnTo>
                    <a:pt x="16507" y="21807"/>
                  </a:lnTo>
                  <a:lnTo>
                    <a:pt x="14083" y="35660"/>
                  </a:lnTo>
                  <a:lnTo>
                    <a:pt x="11330" y="63676"/>
                  </a:lnTo>
                  <a:lnTo>
                    <a:pt x="7163" y="94659"/>
                  </a:lnTo>
                  <a:lnTo>
                    <a:pt x="7444" y="124898"/>
                  </a:lnTo>
                  <a:lnTo>
                    <a:pt x="10350" y="153614"/>
                  </a:lnTo>
                  <a:lnTo>
                    <a:pt x="7986" y="181877"/>
                  </a:lnTo>
                  <a:lnTo>
                    <a:pt x="2171" y="213937"/>
                  </a:lnTo>
                  <a:lnTo>
                    <a:pt x="0" y="22769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SMARTInkShape-16"/>
            <p:cNvSpPr/>
            <p:nvPr>
              <p:custDataLst>
                <p:tags r:id="rId57"/>
              </p:custDataLst>
            </p:nvPr>
          </p:nvSpPr>
          <p:spPr bwMode="auto">
            <a:xfrm>
              <a:off x="7236823" y="1358537"/>
              <a:ext cx="150223" cy="6533"/>
            </a:xfrm>
            <a:custGeom>
              <a:avLst/>
              <a:gdLst/>
              <a:ahLst/>
              <a:cxnLst/>
              <a:rect l="0" t="0" r="0" b="0"/>
              <a:pathLst>
                <a:path w="150223" h="6533">
                  <a:moveTo>
                    <a:pt x="150222" y="6532"/>
                  </a:moveTo>
                  <a:lnTo>
                    <a:pt x="150222" y="6532"/>
                  </a:lnTo>
                  <a:lnTo>
                    <a:pt x="126417" y="908"/>
                  </a:lnTo>
                  <a:lnTo>
                    <a:pt x="94845" y="120"/>
                  </a:lnTo>
                  <a:lnTo>
                    <a:pt x="63662" y="36"/>
                  </a:lnTo>
                  <a:lnTo>
                    <a:pt x="31257" y="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SMARTInkShape-17"/>
            <p:cNvSpPr/>
            <p:nvPr>
              <p:custDataLst>
                <p:tags r:id="rId58"/>
              </p:custDataLst>
            </p:nvPr>
          </p:nvSpPr>
          <p:spPr bwMode="auto">
            <a:xfrm>
              <a:off x="7406639" y="1358537"/>
              <a:ext cx="13065" cy="52253"/>
            </a:xfrm>
            <a:custGeom>
              <a:avLst/>
              <a:gdLst/>
              <a:ahLst/>
              <a:cxnLst/>
              <a:rect l="0" t="0" r="0" b="0"/>
              <a:pathLst>
                <a:path w="13065" h="52253">
                  <a:moveTo>
                    <a:pt x="13064" y="0"/>
                  </a:moveTo>
                  <a:lnTo>
                    <a:pt x="13064" y="0"/>
                  </a:lnTo>
                  <a:lnTo>
                    <a:pt x="7894" y="12274"/>
                  </a:lnTo>
                  <a:lnTo>
                    <a:pt x="5001" y="21296"/>
                  </a:lnTo>
                  <a:lnTo>
                    <a:pt x="2224" y="29785"/>
                  </a:lnTo>
                  <a:lnTo>
                    <a:pt x="0" y="5225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SMARTInkShape-18"/>
            <p:cNvSpPr/>
            <p:nvPr>
              <p:custDataLst>
                <p:tags r:id="rId59"/>
              </p:custDataLst>
            </p:nvPr>
          </p:nvSpPr>
          <p:spPr bwMode="auto">
            <a:xfrm>
              <a:off x="7504611" y="1312817"/>
              <a:ext cx="1" cy="6533"/>
            </a:xfrm>
            <a:custGeom>
              <a:avLst/>
              <a:gdLst/>
              <a:ahLst/>
              <a:cxnLst/>
              <a:rect l="0" t="0" r="0" b="0"/>
              <a:pathLst>
                <a:path w="1" h="6533">
                  <a:moveTo>
                    <a:pt x="0" y="6532"/>
                  </a:moveTo>
                  <a:lnTo>
                    <a:pt x="0" y="653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MARTInkShape-19"/>
            <p:cNvSpPr/>
            <p:nvPr>
              <p:custDataLst>
                <p:tags r:id="rId60"/>
              </p:custDataLst>
            </p:nvPr>
          </p:nvSpPr>
          <p:spPr bwMode="auto">
            <a:xfrm>
              <a:off x="7488148" y="1338943"/>
              <a:ext cx="107904" cy="71847"/>
            </a:xfrm>
            <a:custGeom>
              <a:avLst/>
              <a:gdLst/>
              <a:ahLst/>
              <a:cxnLst/>
              <a:rect l="0" t="0" r="0" b="0"/>
              <a:pathLst>
                <a:path w="107904" h="71847">
                  <a:moveTo>
                    <a:pt x="55652" y="0"/>
                  </a:moveTo>
                  <a:lnTo>
                    <a:pt x="55652" y="0"/>
                  </a:lnTo>
                  <a:lnTo>
                    <a:pt x="45250" y="0"/>
                  </a:lnTo>
                  <a:lnTo>
                    <a:pt x="24912" y="10402"/>
                  </a:lnTo>
                  <a:lnTo>
                    <a:pt x="7436" y="23805"/>
                  </a:lnTo>
                  <a:lnTo>
                    <a:pt x="1565" y="34529"/>
                  </a:lnTo>
                  <a:lnTo>
                    <a:pt x="0" y="40436"/>
                  </a:lnTo>
                  <a:lnTo>
                    <a:pt x="1134" y="45826"/>
                  </a:lnTo>
                  <a:lnTo>
                    <a:pt x="8199" y="55685"/>
                  </a:lnTo>
                  <a:lnTo>
                    <a:pt x="20949" y="65928"/>
                  </a:lnTo>
                  <a:lnTo>
                    <a:pt x="29585" y="69216"/>
                  </a:lnTo>
                  <a:lnTo>
                    <a:pt x="57593" y="71615"/>
                  </a:lnTo>
                  <a:lnTo>
                    <a:pt x="107903" y="71846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SMARTInkShape-Group5"/>
          <p:cNvGrpSpPr/>
          <p:nvPr/>
        </p:nvGrpSpPr>
        <p:grpSpPr>
          <a:xfrm>
            <a:off x="7766307" y="1162594"/>
            <a:ext cx="522076" cy="235133"/>
            <a:chOff x="7766307" y="1162594"/>
            <a:chExt cx="522076" cy="235133"/>
          </a:xfrm>
        </p:grpSpPr>
        <p:sp>
          <p:nvSpPr>
            <p:cNvPr id="26" name="SMARTInkShape-20"/>
            <p:cNvSpPr/>
            <p:nvPr>
              <p:custDataLst>
                <p:tags r:id="rId44"/>
              </p:custDataLst>
            </p:nvPr>
          </p:nvSpPr>
          <p:spPr bwMode="auto">
            <a:xfrm>
              <a:off x="7766307" y="1214846"/>
              <a:ext cx="38751" cy="182881"/>
            </a:xfrm>
            <a:custGeom>
              <a:avLst/>
              <a:gdLst/>
              <a:ahLst/>
              <a:cxnLst/>
              <a:rect l="0" t="0" r="0" b="0"/>
              <a:pathLst>
                <a:path w="38751" h="182881">
                  <a:moveTo>
                    <a:pt x="12624" y="0"/>
                  </a:moveTo>
                  <a:lnTo>
                    <a:pt x="12624" y="0"/>
                  </a:lnTo>
                  <a:lnTo>
                    <a:pt x="5972" y="28933"/>
                  </a:lnTo>
                  <a:lnTo>
                    <a:pt x="1043" y="58611"/>
                  </a:lnTo>
                  <a:lnTo>
                    <a:pt x="0" y="89454"/>
                  </a:lnTo>
                  <a:lnTo>
                    <a:pt x="1627" y="113106"/>
                  </a:lnTo>
                  <a:lnTo>
                    <a:pt x="10719" y="143238"/>
                  </a:lnTo>
                  <a:lnTo>
                    <a:pt x="21369" y="167293"/>
                  </a:lnTo>
                  <a:lnTo>
                    <a:pt x="25703" y="172324"/>
                  </a:lnTo>
                  <a:lnTo>
                    <a:pt x="38750" y="18288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SMARTInkShape-21"/>
            <p:cNvSpPr/>
            <p:nvPr>
              <p:custDataLst>
                <p:tags r:id="rId45"/>
              </p:custDataLst>
            </p:nvPr>
          </p:nvSpPr>
          <p:spPr bwMode="auto">
            <a:xfrm>
              <a:off x="7876911" y="1188720"/>
              <a:ext cx="13056" cy="209007"/>
            </a:xfrm>
            <a:custGeom>
              <a:avLst/>
              <a:gdLst/>
              <a:ahLst/>
              <a:cxnLst/>
              <a:rect l="0" t="0" r="0" b="0"/>
              <a:pathLst>
                <a:path w="13056" h="209007">
                  <a:moveTo>
                    <a:pt x="13055" y="0"/>
                  </a:moveTo>
                  <a:lnTo>
                    <a:pt x="13055" y="0"/>
                  </a:lnTo>
                  <a:lnTo>
                    <a:pt x="12329" y="10429"/>
                  </a:lnTo>
                  <a:lnTo>
                    <a:pt x="3964" y="41108"/>
                  </a:lnTo>
                  <a:lnTo>
                    <a:pt x="1757" y="62539"/>
                  </a:lnTo>
                  <a:lnTo>
                    <a:pt x="776" y="85126"/>
                  </a:lnTo>
                  <a:lnTo>
                    <a:pt x="224" y="114163"/>
                  </a:lnTo>
                  <a:lnTo>
                    <a:pt x="38" y="146110"/>
                  </a:lnTo>
                  <a:lnTo>
                    <a:pt x="0" y="173762"/>
                  </a:lnTo>
                  <a:lnTo>
                    <a:pt x="6120" y="206226"/>
                  </a:lnTo>
                  <a:lnTo>
                    <a:pt x="6523" y="209006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SMARTInkShape-22"/>
            <p:cNvSpPr/>
            <p:nvPr>
              <p:custDataLst>
                <p:tags r:id="rId46"/>
              </p:custDataLst>
            </p:nvPr>
          </p:nvSpPr>
          <p:spPr bwMode="auto">
            <a:xfrm>
              <a:off x="7818120" y="1315881"/>
              <a:ext cx="65315" cy="10000"/>
            </a:xfrm>
            <a:custGeom>
              <a:avLst/>
              <a:gdLst/>
              <a:ahLst/>
              <a:cxnLst/>
              <a:rect l="0" t="0" r="0" b="0"/>
              <a:pathLst>
                <a:path w="65315" h="10000">
                  <a:moveTo>
                    <a:pt x="65314" y="3468"/>
                  </a:moveTo>
                  <a:lnTo>
                    <a:pt x="65314" y="3468"/>
                  </a:lnTo>
                  <a:lnTo>
                    <a:pt x="58379" y="3468"/>
                  </a:lnTo>
                  <a:lnTo>
                    <a:pt x="53040" y="1532"/>
                  </a:lnTo>
                  <a:lnTo>
                    <a:pt x="50600" y="0"/>
                  </a:lnTo>
                  <a:lnTo>
                    <a:pt x="42082" y="233"/>
                  </a:lnTo>
                  <a:lnTo>
                    <a:pt x="0" y="9999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SMARTInkShape-23"/>
            <p:cNvSpPr/>
            <p:nvPr>
              <p:custDataLst>
                <p:tags r:id="rId47"/>
              </p:custDataLst>
            </p:nvPr>
          </p:nvSpPr>
          <p:spPr bwMode="auto">
            <a:xfrm>
              <a:off x="7916091" y="1307597"/>
              <a:ext cx="58784" cy="57473"/>
            </a:xfrm>
            <a:custGeom>
              <a:avLst/>
              <a:gdLst/>
              <a:ahLst/>
              <a:cxnLst/>
              <a:rect l="0" t="0" r="0" b="0"/>
              <a:pathLst>
                <a:path w="58784" h="57473">
                  <a:moveTo>
                    <a:pt x="0" y="37877"/>
                  </a:moveTo>
                  <a:lnTo>
                    <a:pt x="0" y="37877"/>
                  </a:lnTo>
                  <a:lnTo>
                    <a:pt x="18821" y="37877"/>
                  </a:lnTo>
                  <a:lnTo>
                    <a:pt x="24814" y="35942"/>
                  </a:lnTo>
                  <a:lnTo>
                    <a:pt x="38043" y="25319"/>
                  </a:lnTo>
                  <a:lnTo>
                    <a:pt x="42308" y="19475"/>
                  </a:lnTo>
                  <a:lnTo>
                    <a:pt x="43445" y="16900"/>
                  </a:lnTo>
                  <a:lnTo>
                    <a:pt x="43477" y="14459"/>
                  </a:lnTo>
                  <a:lnTo>
                    <a:pt x="41579" y="9810"/>
                  </a:lnTo>
                  <a:lnTo>
                    <a:pt x="32963" y="3113"/>
                  </a:lnTo>
                  <a:lnTo>
                    <a:pt x="24685" y="0"/>
                  </a:lnTo>
                  <a:lnTo>
                    <a:pt x="22988" y="288"/>
                  </a:lnTo>
                  <a:lnTo>
                    <a:pt x="21857" y="1207"/>
                  </a:lnTo>
                  <a:lnTo>
                    <a:pt x="20600" y="4162"/>
                  </a:lnTo>
                  <a:lnTo>
                    <a:pt x="19727" y="21011"/>
                  </a:lnTo>
                  <a:lnTo>
                    <a:pt x="23101" y="35218"/>
                  </a:lnTo>
                  <a:lnTo>
                    <a:pt x="26286" y="39007"/>
                  </a:lnTo>
                  <a:lnTo>
                    <a:pt x="48942" y="54286"/>
                  </a:lnTo>
                  <a:lnTo>
                    <a:pt x="58783" y="5747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SMARTInkShape-24"/>
            <p:cNvSpPr/>
            <p:nvPr>
              <p:custDataLst>
                <p:tags r:id="rId48"/>
              </p:custDataLst>
            </p:nvPr>
          </p:nvSpPr>
          <p:spPr bwMode="auto">
            <a:xfrm>
              <a:off x="8023896" y="1306286"/>
              <a:ext cx="107733" cy="70267"/>
            </a:xfrm>
            <a:custGeom>
              <a:avLst/>
              <a:gdLst/>
              <a:ahLst/>
              <a:cxnLst/>
              <a:rect l="0" t="0" r="0" b="0"/>
              <a:pathLst>
                <a:path w="107733" h="70267">
                  <a:moveTo>
                    <a:pt x="42418" y="0"/>
                  </a:moveTo>
                  <a:lnTo>
                    <a:pt x="42418" y="0"/>
                  </a:lnTo>
                  <a:lnTo>
                    <a:pt x="35752" y="725"/>
                  </a:lnTo>
                  <a:lnTo>
                    <a:pt x="21574" y="5940"/>
                  </a:lnTo>
                  <a:lnTo>
                    <a:pt x="9310" y="15629"/>
                  </a:lnTo>
                  <a:lnTo>
                    <a:pt x="563" y="28067"/>
                  </a:lnTo>
                  <a:lnTo>
                    <a:pt x="0" y="30323"/>
                  </a:lnTo>
                  <a:lnTo>
                    <a:pt x="351" y="32552"/>
                  </a:lnTo>
                  <a:lnTo>
                    <a:pt x="1310" y="34764"/>
                  </a:lnTo>
                  <a:lnTo>
                    <a:pt x="2676" y="36239"/>
                  </a:lnTo>
                  <a:lnTo>
                    <a:pt x="6129" y="37877"/>
                  </a:lnTo>
                  <a:lnTo>
                    <a:pt x="15619" y="38800"/>
                  </a:lnTo>
                  <a:lnTo>
                    <a:pt x="18021" y="38204"/>
                  </a:lnTo>
                  <a:lnTo>
                    <a:pt x="19622" y="37080"/>
                  </a:lnTo>
                  <a:lnTo>
                    <a:pt x="20689" y="35606"/>
                  </a:lnTo>
                  <a:lnTo>
                    <a:pt x="22126" y="34623"/>
                  </a:lnTo>
                  <a:lnTo>
                    <a:pt x="27616" y="32514"/>
                  </a:lnTo>
                  <a:lnTo>
                    <a:pt x="34654" y="27110"/>
                  </a:lnTo>
                  <a:lnTo>
                    <a:pt x="38989" y="26417"/>
                  </a:lnTo>
                  <a:lnTo>
                    <a:pt x="40132" y="27046"/>
                  </a:lnTo>
                  <a:lnTo>
                    <a:pt x="40894" y="28190"/>
                  </a:lnTo>
                  <a:lnTo>
                    <a:pt x="47431" y="41772"/>
                  </a:lnTo>
                  <a:lnTo>
                    <a:pt x="57745" y="57662"/>
                  </a:lnTo>
                  <a:lnTo>
                    <a:pt x="67857" y="63848"/>
                  </a:lnTo>
                  <a:lnTo>
                    <a:pt x="87600" y="70266"/>
                  </a:lnTo>
                  <a:lnTo>
                    <a:pt x="107732" y="6531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SMARTInkShape-25"/>
            <p:cNvSpPr/>
            <p:nvPr>
              <p:custDataLst>
                <p:tags r:id="rId49"/>
              </p:custDataLst>
            </p:nvPr>
          </p:nvSpPr>
          <p:spPr bwMode="auto">
            <a:xfrm>
              <a:off x="8199711" y="1162594"/>
              <a:ext cx="56016" cy="215538"/>
            </a:xfrm>
            <a:custGeom>
              <a:avLst/>
              <a:gdLst/>
              <a:ahLst/>
              <a:cxnLst/>
              <a:rect l="0" t="0" r="0" b="0"/>
              <a:pathLst>
                <a:path w="56016" h="215538">
                  <a:moveTo>
                    <a:pt x="3763" y="0"/>
                  </a:moveTo>
                  <a:lnTo>
                    <a:pt x="3763" y="0"/>
                  </a:lnTo>
                  <a:lnTo>
                    <a:pt x="295" y="3468"/>
                  </a:lnTo>
                  <a:lnTo>
                    <a:pt x="0" y="5940"/>
                  </a:lnTo>
                  <a:lnTo>
                    <a:pt x="3125" y="31379"/>
                  </a:lnTo>
                  <a:lnTo>
                    <a:pt x="3574" y="62275"/>
                  </a:lnTo>
                  <a:lnTo>
                    <a:pt x="3707" y="92072"/>
                  </a:lnTo>
                  <a:lnTo>
                    <a:pt x="8966" y="122932"/>
                  </a:lnTo>
                  <a:lnTo>
                    <a:pt x="16994" y="149993"/>
                  </a:lnTo>
                  <a:lnTo>
                    <a:pt x="28460" y="179087"/>
                  </a:lnTo>
                  <a:lnTo>
                    <a:pt x="39464" y="199577"/>
                  </a:lnTo>
                  <a:lnTo>
                    <a:pt x="56015" y="21553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SMARTInkShape-26"/>
            <p:cNvSpPr/>
            <p:nvPr>
              <p:custDataLst>
                <p:tags r:id="rId50"/>
              </p:custDataLst>
            </p:nvPr>
          </p:nvSpPr>
          <p:spPr bwMode="auto">
            <a:xfrm>
              <a:off x="8098972" y="1247503"/>
              <a:ext cx="189411" cy="19595"/>
            </a:xfrm>
            <a:custGeom>
              <a:avLst/>
              <a:gdLst/>
              <a:ahLst/>
              <a:cxnLst/>
              <a:rect l="0" t="0" r="0" b="0"/>
              <a:pathLst>
                <a:path w="189411" h="19595">
                  <a:moveTo>
                    <a:pt x="189410" y="19594"/>
                  </a:moveTo>
                  <a:lnTo>
                    <a:pt x="189410" y="19594"/>
                  </a:lnTo>
                  <a:lnTo>
                    <a:pt x="158671" y="10503"/>
                  </a:lnTo>
                  <a:lnTo>
                    <a:pt x="126518" y="6590"/>
                  </a:lnTo>
                  <a:lnTo>
                    <a:pt x="96514" y="1517"/>
                  </a:lnTo>
                  <a:lnTo>
                    <a:pt x="67542" y="449"/>
                  </a:lnTo>
                  <a:lnTo>
                    <a:pt x="36080" y="8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SMARTInkShape-Group6"/>
          <p:cNvGrpSpPr/>
          <p:nvPr/>
        </p:nvGrpSpPr>
        <p:grpSpPr>
          <a:xfrm>
            <a:off x="6178731" y="1567812"/>
            <a:ext cx="1305007" cy="385086"/>
            <a:chOff x="6178731" y="1567812"/>
            <a:chExt cx="1305007" cy="385086"/>
          </a:xfrm>
        </p:grpSpPr>
        <p:sp>
          <p:nvSpPr>
            <p:cNvPr id="34" name="SMARTInkShape-27"/>
            <p:cNvSpPr/>
            <p:nvPr>
              <p:custDataLst>
                <p:tags r:id="rId32"/>
              </p:custDataLst>
            </p:nvPr>
          </p:nvSpPr>
          <p:spPr bwMode="auto">
            <a:xfrm>
              <a:off x="6310702" y="1658983"/>
              <a:ext cx="168476" cy="78377"/>
            </a:xfrm>
            <a:custGeom>
              <a:avLst/>
              <a:gdLst/>
              <a:ahLst/>
              <a:cxnLst/>
              <a:rect l="0" t="0" r="0" b="0"/>
              <a:pathLst>
                <a:path w="168476" h="78377">
                  <a:moveTo>
                    <a:pt x="77035" y="0"/>
                  </a:moveTo>
                  <a:lnTo>
                    <a:pt x="77035" y="0"/>
                  </a:lnTo>
                  <a:lnTo>
                    <a:pt x="55386" y="12558"/>
                  </a:lnTo>
                  <a:lnTo>
                    <a:pt x="24904" y="41463"/>
                  </a:lnTo>
                  <a:lnTo>
                    <a:pt x="3186" y="72736"/>
                  </a:lnTo>
                  <a:lnTo>
                    <a:pt x="0" y="76706"/>
                  </a:lnTo>
                  <a:lnTo>
                    <a:pt x="279" y="77263"/>
                  </a:lnTo>
                  <a:lnTo>
                    <a:pt x="2523" y="77882"/>
                  </a:lnTo>
                  <a:lnTo>
                    <a:pt x="26972" y="78279"/>
                  </a:lnTo>
                  <a:lnTo>
                    <a:pt x="57847" y="78348"/>
                  </a:lnTo>
                  <a:lnTo>
                    <a:pt x="83929" y="78368"/>
                  </a:lnTo>
                  <a:lnTo>
                    <a:pt x="106225" y="78373"/>
                  </a:lnTo>
                  <a:lnTo>
                    <a:pt x="136322" y="78376"/>
                  </a:lnTo>
                  <a:lnTo>
                    <a:pt x="168475" y="7184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SMARTInkShape-28"/>
            <p:cNvSpPr/>
            <p:nvPr>
              <p:custDataLst>
                <p:tags r:id="rId33"/>
              </p:custDataLst>
            </p:nvPr>
          </p:nvSpPr>
          <p:spPr bwMode="auto">
            <a:xfrm>
              <a:off x="6459583" y="1658983"/>
              <a:ext cx="19595" cy="169818"/>
            </a:xfrm>
            <a:custGeom>
              <a:avLst/>
              <a:gdLst/>
              <a:ahLst/>
              <a:cxnLst/>
              <a:rect l="0" t="0" r="0" b="0"/>
              <a:pathLst>
                <a:path w="19595" h="169818">
                  <a:moveTo>
                    <a:pt x="19594" y="0"/>
                  </a:moveTo>
                  <a:lnTo>
                    <a:pt x="19594" y="0"/>
                  </a:lnTo>
                  <a:lnTo>
                    <a:pt x="13970" y="5623"/>
                  </a:lnTo>
                  <a:lnTo>
                    <a:pt x="8754" y="21995"/>
                  </a:lnTo>
                  <a:lnTo>
                    <a:pt x="3357" y="49100"/>
                  </a:lnTo>
                  <a:lnTo>
                    <a:pt x="994" y="76717"/>
                  </a:lnTo>
                  <a:lnTo>
                    <a:pt x="295" y="102076"/>
                  </a:lnTo>
                  <a:lnTo>
                    <a:pt x="58" y="133912"/>
                  </a:lnTo>
                  <a:lnTo>
                    <a:pt x="1" y="166518"/>
                  </a:lnTo>
                  <a:lnTo>
                    <a:pt x="0" y="16981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SMARTInkShape-29"/>
            <p:cNvSpPr/>
            <p:nvPr>
              <p:custDataLst>
                <p:tags r:id="rId34"/>
              </p:custDataLst>
            </p:nvPr>
          </p:nvSpPr>
          <p:spPr bwMode="auto">
            <a:xfrm>
              <a:off x="6537960" y="1809206"/>
              <a:ext cx="6532" cy="19595"/>
            </a:xfrm>
            <a:custGeom>
              <a:avLst/>
              <a:gdLst/>
              <a:ahLst/>
              <a:cxnLst/>
              <a:rect l="0" t="0" r="0" b="0"/>
              <a:pathLst>
                <a:path w="6532" h="19595">
                  <a:moveTo>
                    <a:pt x="6531" y="0"/>
                  </a:moveTo>
                  <a:lnTo>
                    <a:pt x="6531" y="0"/>
                  </a:lnTo>
                  <a:lnTo>
                    <a:pt x="3064" y="3467"/>
                  </a:lnTo>
                  <a:lnTo>
                    <a:pt x="1361" y="9040"/>
                  </a:lnTo>
                  <a:lnTo>
                    <a:pt x="0" y="1959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SMARTInkShape-30"/>
            <p:cNvSpPr/>
            <p:nvPr>
              <p:custDataLst>
                <p:tags r:id="rId35"/>
              </p:custDataLst>
            </p:nvPr>
          </p:nvSpPr>
          <p:spPr bwMode="auto">
            <a:xfrm>
              <a:off x="6635931" y="1665783"/>
              <a:ext cx="84909" cy="163018"/>
            </a:xfrm>
            <a:custGeom>
              <a:avLst/>
              <a:gdLst/>
              <a:ahLst/>
              <a:cxnLst/>
              <a:rect l="0" t="0" r="0" b="0"/>
              <a:pathLst>
                <a:path w="84909" h="163018">
                  <a:moveTo>
                    <a:pt x="84908" y="6263"/>
                  </a:moveTo>
                  <a:lnTo>
                    <a:pt x="84908" y="6263"/>
                  </a:lnTo>
                  <a:lnTo>
                    <a:pt x="81442" y="2795"/>
                  </a:lnTo>
                  <a:lnTo>
                    <a:pt x="75869" y="1093"/>
                  </a:lnTo>
                  <a:lnTo>
                    <a:pt x="50062" y="0"/>
                  </a:lnTo>
                  <a:lnTo>
                    <a:pt x="20740" y="4936"/>
                  </a:lnTo>
                  <a:lnTo>
                    <a:pt x="153" y="6256"/>
                  </a:lnTo>
                  <a:lnTo>
                    <a:pt x="0" y="16261"/>
                  </a:lnTo>
                  <a:lnTo>
                    <a:pt x="6129" y="48565"/>
                  </a:lnTo>
                  <a:lnTo>
                    <a:pt x="9919" y="75659"/>
                  </a:lnTo>
                  <a:lnTo>
                    <a:pt x="13168" y="107513"/>
                  </a:lnTo>
                  <a:lnTo>
                    <a:pt x="21090" y="137935"/>
                  </a:lnTo>
                  <a:lnTo>
                    <a:pt x="25131" y="151047"/>
                  </a:lnTo>
                  <a:lnTo>
                    <a:pt x="26100" y="162606"/>
                  </a:lnTo>
                  <a:lnTo>
                    <a:pt x="19595" y="16301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SMARTInkShape-31"/>
            <p:cNvSpPr/>
            <p:nvPr>
              <p:custDataLst>
                <p:tags r:id="rId36"/>
              </p:custDataLst>
            </p:nvPr>
          </p:nvSpPr>
          <p:spPr bwMode="auto">
            <a:xfrm>
              <a:off x="6686203" y="1639388"/>
              <a:ext cx="132609" cy="173650"/>
            </a:xfrm>
            <a:custGeom>
              <a:avLst/>
              <a:gdLst/>
              <a:ahLst/>
              <a:cxnLst/>
              <a:rect l="0" t="0" r="0" b="0"/>
              <a:pathLst>
                <a:path w="132609" h="173650">
                  <a:moveTo>
                    <a:pt x="132608" y="26126"/>
                  </a:moveTo>
                  <a:lnTo>
                    <a:pt x="132608" y="26126"/>
                  </a:lnTo>
                  <a:lnTo>
                    <a:pt x="111312" y="14829"/>
                  </a:lnTo>
                  <a:lnTo>
                    <a:pt x="84860" y="13412"/>
                  </a:lnTo>
                  <a:lnTo>
                    <a:pt x="58629" y="16634"/>
                  </a:lnTo>
                  <a:lnTo>
                    <a:pt x="31151" y="24224"/>
                  </a:lnTo>
                  <a:lnTo>
                    <a:pt x="25831" y="28426"/>
                  </a:lnTo>
                  <a:lnTo>
                    <a:pt x="23465" y="32712"/>
                  </a:lnTo>
                  <a:lnTo>
                    <a:pt x="22836" y="34871"/>
                  </a:lnTo>
                  <a:lnTo>
                    <a:pt x="24070" y="41140"/>
                  </a:lnTo>
                  <a:lnTo>
                    <a:pt x="28844" y="50895"/>
                  </a:lnTo>
                  <a:lnTo>
                    <a:pt x="52203" y="82194"/>
                  </a:lnTo>
                  <a:lnTo>
                    <a:pt x="75324" y="109832"/>
                  </a:lnTo>
                  <a:lnTo>
                    <a:pt x="91538" y="136923"/>
                  </a:lnTo>
                  <a:lnTo>
                    <a:pt x="97459" y="153217"/>
                  </a:lnTo>
                  <a:lnTo>
                    <a:pt x="96908" y="162681"/>
                  </a:lnTo>
                  <a:lnTo>
                    <a:pt x="95745" y="167237"/>
                  </a:lnTo>
                  <a:lnTo>
                    <a:pt x="92793" y="170275"/>
                  </a:lnTo>
                  <a:lnTo>
                    <a:pt x="83707" y="173649"/>
                  </a:lnTo>
                  <a:lnTo>
                    <a:pt x="74346" y="173214"/>
                  </a:lnTo>
                  <a:lnTo>
                    <a:pt x="46109" y="163554"/>
                  </a:lnTo>
                  <a:lnTo>
                    <a:pt x="26505" y="155302"/>
                  </a:lnTo>
                  <a:lnTo>
                    <a:pt x="11504" y="141326"/>
                  </a:lnTo>
                  <a:lnTo>
                    <a:pt x="1335" y="126864"/>
                  </a:lnTo>
                  <a:lnTo>
                    <a:pt x="98" y="123039"/>
                  </a:lnTo>
                  <a:lnTo>
                    <a:pt x="0" y="119763"/>
                  </a:lnTo>
                  <a:lnTo>
                    <a:pt x="660" y="116854"/>
                  </a:lnTo>
                  <a:lnTo>
                    <a:pt x="8523" y="105824"/>
                  </a:lnTo>
                  <a:lnTo>
                    <a:pt x="38733" y="81562"/>
                  </a:lnTo>
                  <a:lnTo>
                    <a:pt x="70315" y="55255"/>
                  </a:lnTo>
                  <a:lnTo>
                    <a:pt x="76620" y="47781"/>
                  </a:lnTo>
                  <a:lnTo>
                    <a:pt x="84645" y="29114"/>
                  </a:lnTo>
                  <a:lnTo>
                    <a:pt x="86617" y="23100"/>
                  </a:lnTo>
                  <a:lnTo>
                    <a:pt x="91861" y="13326"/>
                  </a:lnTo>
                  <a:lnTo>
                    <a:pt x="9342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SMARTInkShape-32"/>
            <p:cNvSpPr/>
            <p:nvPr>
              <p:custDataLst>
                <p:tags r:id="rId37"/>
              </p:custDataLst>
            </p:nvPr>
          </p:nvSpPr>
          <p:spPr bwMode="auto">
            <a:xfrm>
              <a:off x="6916783" y="1632857"/>
              <a:ext cx="143034" cy="123877"/>
            </a:xfrm>
            <a:custGeom>
              <a:avLst/>
              <a:gdLst/>
              <a:ahLst/>
              <a:cxnLst/>
              <a:rect l="0" t="0" r="0" b="0"/>
              <a:pathLst>
                <a:path w="143034" h="123877">
                  <a:moveTo>
                    <a:pt x="78377" y="0"/>
                  </a:moveTo>
                  <a:lnTo>
                    <a:pt x="78377" y="0"/>
                  </a:lnTo>
                  <a:lnTo>
                    <a:pt x="78377" y="12558"/>
                  </a:lnTo>
                  <a:lnTo>
                    <a:pt x="80312" y="18402"/>
                  </a:lnTo>
                  <a:lnTo>
                    <a:pt x="93730" y="49479"/>
                  </a:lnTo>
                  <a:lnTo>
                    <a:pt x="110157" y="79615"/>
                  </a:lnTo>
                  <a:lnTo>
                    <a:pt x="132445" y="111316"/>
                  </a:lnTo>
                  <a:lnTo>
                    <a:pt x="143033" y="123349"/>
                  </a:lnTo>
                  <a:lnTo>
                    <a:pt x="142527" y="123599"/>
                  </a:lnTo>
                  <a:lnTo>
                    <a:pt x="140030" y="123876"/>
                  </a:lnTo>
                  <a:lnTo>
                    <a:pt x="111054" y="113729"/>
                  </a:lnTo>
                  <a:lnTo>
                    <a:pt x="84912" y="108099"/>
                  </a:lnTo>
                  <a:lnTo>
                    <a:pt x="58783" y="99999"/>
                  </a:lnTo>
                  <a:lnTo>
                    <a:pt x="30722" y="89475"/>
                  </a:lnTo>
                  <a:lnTo>
                    <a:pt x="7842" y="77102"/>
                  </a:lnTo>
                  <a:lnTo>
                    <a:pt x="5229" y="73899"/>
                  </a:lnTo>
                  <a:lnTo>
                    <a:pt x="0" y="58783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SMARTInkShape-33"/>
            <p:cNvSpPr/>
            <p:nvPr>
              <p:custDataLst>
                <p:tags r:id="rId38"/>
              </p:custDataLst>
            </p:nvPr>
          </p:nvSpPr>
          <p:spPr bwMode="auto">
            <a:xfrm>
              <a:off x="6897188" y="1567812"/>
              <a:ext cx="222070" cy="23015"/>
            </a:xfrm>
            <a:custGeom>
              <a:avLst/>
              <a:gdLst/>
              <a:ahLst/>
              <a:cxnLst/>
              <a:rect l="0" t="0" r="0" b="0"/>
              <a:pathLst>
                <a:path w="222070" h="23015">
                  <a:moveTo>
                    <a:pt x="222069" y="6262"/>
                  </a:moveTo>
                  <a:lnTo>
                    <a:pt x="222069" y="6262"/>
                  </a:lnTo>
                  <a:lnTo>
                    <a:pt x="218602" y="6262"/>
                  </a:lnTo>
                  <a:lnTo>
                    <a:pt x="214965" y="4327"/>
                  </a:lnTo>
                  <a:lnTo>
                    <a:pt x="212978" y="2795"/>
                  </a:lnTo>
                  <a:lnTo>
                    <a:pt x="199781" y="639"/>
                  </a:lnTo>
                  <a:lnTo>
                    <a:pt x="168213" y="0"/>
                  </a:lnTo>
                  <a:lnTo>
                    <a:pt x="144914" y="1786"/>
                  </a:lnTo>
                  <a:lnTo>
                    <a:pt x="113331" y="4936"/>
                  </a:lnTo>
                  <a:lnTo>
                    <a:pt x="87524" y="7804"/>
                  </a:lnTo>
                  <a:lnTo>
                    <a:pt x="55833" y="15275"/>
                  </a:lnTo>
                  <a:lnTo>
                    <a:pt x="23797" y="23014"/>
                  </a:lnTo>
                  <a:lnTo>
                    <a:pt x="0" y="1932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SMARTInkShape-34"/>
            <p:cNvSpPr/>
            <p:nvPr>
              <p:custDataLst>
                <p:tags r:id="rId39"/>
              </p:custDataLst>
            </p:nvPr>
          </p:nvSpPr>
          <p:spPr bwMode="auto">
            <a:xfrm>
              <a:off x="7014755" y="1600200"/>
              <a:ext cx="228601" cy="241664"/>
            </a:xfrm>
            <a:custGeom>
              <a:avLst/>
              <a:gdLst/>
              <a:ahLst/>
              <a:cxnLst/>
              <a:rect l="0" t="0" r="0" b="0"/>
              <a:pathLst>
                <a:path w="228601" h="241664">
                  <a:moveTo>
                    <a:pt x="228600" y="0"/>
                  </a:moveTo>
                  <a:lnTo>
                    <a:pt x="228600" y="0"/>
                  </a:lnTo>
                  <a:lnTo>
                    <a:pt x="225132" y="10402"/>
                  </a:lnTo>
                  <a:lnTo>
                    <a:pt x="215689" y="19379"/>
                  </a:lnTo>
                  <a:lnTo>
                    <a:pt x="189441" y="40436"/>
                  </a:lnTo>
                  <a:lnTo>
                    <a:pt x="158076" y="61072"/>
                  </a:lnTo>
                  <a:lnTo>
                    <a:pt x="132551" y="79055"/>
                  </a:lnTo>
                  <a:lnTo>
                    <a:pt x="107330" y="98172"/>
                  </a:lnTo>
                  <a:lnTo>
                    <a:pt x="75685" y="130655"/>
                  </a:lnTo>
                  <a:lnTo>
                    <a:pt x="54406" y="158120"/>
                  </a:lnTo>
                  <a:lnTo>
                    <a:pt x="44422" y="174818"/>
                  </a:lnTo>
                  <a:lnTo>
                    <a:pt x="20787" y="206739"/>
                  </a:lnTo>
                  <a:lnTo>
                    <a:pt x="4649" y="223856"/>
                  </a:lnTo>
                  <a:lnTo>
                    <a:pt x="0" y="241663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SMARTInkShape-35"/>
            <p:cNvSpPr/>
            <p:nvPr>
              <p:custDataLst>
                <p:tags r:id="rId40"/>
              </p:custDataLst>
            </p:nvPr>
          </p:nvSpPr>
          <p:spPr bwMode="auto">
            <a:xfrm>
              <a:off x="7107610" y="1789611"/>
              <a:ext cx="122682" cy="143207"/>
            </a:xfrm>
            <a:custGeom>
              <a:avLst/>
              <a:gdLst/>
              <a:ahLst/>
              <a:cxnLst/>
              <a:rect l="0" t="0" r="0" b="0"/>
              <a:pathLst>
                <a:path w="122682" h="143207">
                  <a:moveTo>
                    <a:pt x="109618" y="0"/>
                  </a:moveTo>
                  <a:lnTo>
                    <a:pt x="109618" y="0"/>
                  </a:lnTo>
                  <a:lnTo>
                    <a:pt x="83134" y="0"/>
                  </a:lnTo>
                  <a:lnTo>
                    <a:pt x="50789" y="726"/>
                  </a:lnTo>
                  <a:lnTo>
                    <a:pt x="22766" y="9040"/>
                  </a:lnTo>
                  <a:lnTo>
                    <a:pt x="9331" y="15630"/>
                  </a:lnTo>
                  <a:lnTo>
                    <a:pt x="3361" y="20977"/>
                  </a:lnTo>
                  <a:lnTo>
                    <a:pt x="707" y="25773"/>
                  </a:lnTo>
                  <a:lnTo>
                    <a:pt x="0" y="28068"/>
                  </a:lnTo>
                  <a:lnTo>
                    <a:pt x="979" y="30323"/>
                  </a:lnTo>
                  <a:lnTo>
                    <a:pt x="5939" y="34765"/>
                  </a:lnTo>
                  <a:lnTo>
                    <a:pt x="12980" y="37223"/>
                  </a:lnTo>
                  <a:lnTo>
                    <a:pt x="16890" y="37878"/>
                  </a:lnTo>
                  <a:lnTo>
                    <a:pt x="32794" y="35333"/>
                  </a:lnTo>
                  <a:lnTo>
                    <a:pt x="44361" y="29983"/>
                  </a:lnTo>
                  <a:lnTo>
                    <a:pt x="59358" y="17374"/>
                  </a:lnTo>
                  <a:lnTo>
                    <a:pt x="61881" y="11109"/>
                  </a:lnTo>
                  <a:lnTo>
                    <a:pt x="63780" y="650"/>
                  </a:lnTo>
                  <a:lnTo>
                    <a:pt x="67363" y="25772"/>
                  </a:lnTo>
                  <a:lnTo>
                    <a:pt x="82301" y="56801"/>
                  </a:lnTo>
                  <a:lnTo>
                    <a:pt x="88043" y="65885"/>
                  </a:lnTo>
                  <a:lnTo>
                    <a:pt x="104286" y="83524"/>
                  </a:lnTo>
                  <a:lnTo>
                    <a:pt x="108565" y="108557"/>
                  </a:lnTo>
                  <a:lnTo>
                    <a:pt x="108581" y="120622"/>
                  </a:lnTo>
                  <a:lnTo>
                    <a:pt x="104311" y="132341"/>
                  </a:lnTo>
                  <a:lnTo>
                    <a:pt x="100486" y="138163"/>
                  </a:lnTo>
                  <a:lnTo>
                    <a:pt x="96367" y="141235"/>
                  </a:lnTo>
                  <a:lnTo>
                    <a:pt x="91392" y="142600"/>
                  </a:lnTo>
                  <a:lnTo>
                    <a:pt x="84343" y="143206"/>
                  </a:lnTo>
                  <a:lnTo>
                    <a:pt x="74437" y="137671"/>
                  </a:lnTo>
                  <a:lnTo>
                    <a:pt x="60490" y="124249"/>
                  </a:lnTo>
                  <a:lnTo>
                    <a:pt x="54401" y="114005"/>
                  </a:lnTo>
                  <a:lnTo>
                    <a:pt x="49276" y="99776"/>
                  </a:lnTo>
                  <a:lnTo>
                    <a:pt x="50384" y="83775"/>
                  </a:lnTo>
                  <a:lnTo>
                    <a:pt x="56440" y="66988"/>
                  </a:lnTo>
                  <a:lnTo>
                    <a:pt x="71365" y="43394"/>
                  </a:lnTo>
                  <a:lnTo>
                    <a:pt x="80764" y="34284"/>
                  </a:lnTo>
                  <a:lnTo>
                    <a:pt x="122681" y="1959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SMARTInkShape-36"/>
            <p:cNvSpPr/>
            <p:nvPr>
              <p:custDataLst>
                <p:tags r:id="rId41"/>
              </p:custDataLst>
            </p:nvPr>
          </p:nvSpPr>
          <p:spPr bwMode="auto">
            <a:xfrm>
              <a:off x="7290600" y="1698171"/>
              <a:ext cx="60129" cy="55429"/>
            </a:xfrm>
            <a:custGeom>
              <a:avLst/>
              <a:gdLst/>
              <a:ahLst/>
              <a:cxnLst/>
              <a:rect l="0" t="0" r="0" b="0"/>
              <a:pathLst>
                <a:path w="60129" h="55429">
                  <a:moveTo>
                    <a:pt x="24600" y="32657"/>
                  </a:moveTo>
                  <a:lnTo>
                    <a:pt x="24600" y="32657"/>
                  </a:lnTo>
                  <a:lnTo>
                    <a:pt x="21132" y="29190"/>
                  </a:lnTo>
                  <a:lnTo>
                    <a:pt x="15560" y="27488"/>
                  </a:lnTo>
                  <a:lnTo>
                    <a:pt x="12041" y="27034"/>
                  </a:lnTo>
                  <a:lnTo>
                    <a:pt x="6198" y="28465"/>
                  </a:lnTo>
                  <a:lnTo>
                    <a:pt x="3623" y="29862"/>
                  </a:lnTo>
                  <a:lnTo>
                    <a:pt x="1907" y="32971"/>
                  </a:lnTo>
                  <a:lnTo>
                    <a:pt x="0" y="42231"/>
                  </a:lnTo>
                  <a:lnTo>
                    <a:pt x="943" y="45571"/>
                  </a:lnTo>
                  <a:lnTo>
                    <a:pt x="3023" y="47798"/>
                  </a:lnTo>
                  <a:lnTo>
                    <a:pt x="13323" y="54839"/>
                  </a:lnTo>
                  <a:lnTo>
                    <a:pt x="17082" y="55428"/>
                  </a:lnTo>
                  <a:lnTo>
                    <a:pt x="27064" y="54147"/>
                  </a:lnTo>
                  <a:lnTo>
                    <a:pt x="45824" y="46795"/>
                  </a:lnTo>
                  <a:lnTo>
                    <a:pt x="50481" y="42327"/>
                  </a:lnTo>
                  <a:lnTo>
                    <a:pt x="59386" y="31100"/>
                  </a:lnTo>
                  <a:lnTo>
                    <a:pt x="60128" y="27991"/>
                  </a:lnTo>
                  <a:lnTo>
                    <a:pt x="59017" y="20665"/>
                  </a:lnTo>
                  <a:lnTo>
                    <a:pt x="54311" y="11848"/>
                  </a:lnTo>
                  <a:lnTo>
                    <a:pt x="44853" y="4640"/>
                  </a:lnTo>
                  <a:lnTo>
                    <a:pt x="31131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SMARTInkShape-37"/>
            <p:cNvSpPr/>
            <p:nvPr>
              <p:custDataLst>
                <p:tags r:id="rId42"/>
              </p:custDataLst>
            </p:nvPr>
          </p:nvSpPr>
          <p:spPr bwMode="auto">
            <a:xfrm>
              <a:off x="7363784" y="1737360"/>
              <a:ext cx="119954" cy="130629"/>
            </a:xfrm>
            <a:custGeom>
              <a:avLst/>
              <a:gdLst/>
              <a:ahLst/>
              <a:cxnLst/>
              <a:rect l="0" t="0" r="0" b="0"/>
              <a:pathLst>
                <a:path w="119954" h="130629">
                  <a:moveTo>
                    <a:pt x="108171" y="0"/>
                  </a:moveTo>
                  <a:lnTo>
                    <a:pt x="108171" y="0"/>
                  </a:lnTo>
                  <a:lnTo>
                    <a:pt x="104703" y="0"/>
                  </a:lnTo>
                  <a:lnTo>
                    <a:pt x="103682" y="1451"/>
                  </a:lnTo>
                  <a:lnTo>
                    <a:pt x="101518" y="9703"/>
                  </a:lnTo>
                  <a:lnTo>
                    <a:pt x="97330" y="17793"/>
                  </a:lnTo>
                  <a:lnTo>
                    <a:pt x="95194" y="31992"/>
                  </a:lnTo>
                  <a:lnTo>
                    <a:pt x="116913" y="10847"/>
                  </a:lnTo>
                  <a:lnTo>
                    <a:pt x="119314" y="6514"/>
                  </a:lnTo>
                  <a:lnTo>
                    <a:pt x="119953" y="4343"/>
                  </a:lnTo>
                  <a:lnTo>
                    <a:pt x="119654" y="2895"/>
                  </a:lnTo>
                  <a:lnTo>
                    <a:pt x="118729" y="1930"/>
                  </a:lnTo>
                  <a:lnTo>
                    <a:pt x="117386" y="1287"/>
                  </a:lnTo>
                  <a:lnTo>
                    <a:pt x="105096" y="381"/>
                  </a:lnTo>
                  <a:lnTo>
                    <a:pt x="91132" y="3580"/>
                  </a:lnTo>
                  <a:lnTo>
                    <a:pt x="58692" y="18417"/>
                  </a:lnTo>
                  <a:lnTo>
                    <a:pt x="28101" y="34489"/>
                  </a:lnTo>
                  <a:lnTo>
                    <a:pt x="16703" y="42905"/>
                  </a:lnTo>
                  <a:lnTo>
                    <a:pt x="3579" y="59158"/>
                  </a:lnTo>
                  <a:lnTo>
                    <a:pt x="0" y="68868"/>
                  </a:lnTo>
                  <a:lnTo>
                    <a:pt x="345" y="79956"/>
                  </a:lnTo>
                  <a:lnTo>
                    <a:pt x="6479" y="101348"/>
                  </a:lnTo>
                  <a:lnTo>
                    <a:pt x="12415" y="108664"/>
                  </a:lnTo>
                  <a:lnTo>
                    <a:pt x="16031" y="111631"/>
                  </a:lnTo>
                  <a:lnTo>
                    <a:pt x="41923" y="119275"/>
                  </a:lnTo>
                  <a:lnTo>
                    <a:pt x="88576" y="130628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SMARTInkShape-38"/>
            <p:cNvSpPr/>
            <p:nvPr>
              <p:custDataLst>
                <p:tags r:id="rId43"/>
              </p:custDataLst>
            </p:nvPr>
          </p:nvSpPr>
          <p:spPr bwMode="auto">
            <a:xfrm>
              <a:off x="6178731" y="1926796"/>
              <a:ext cx="1293225" cy="26102"/>
            </a:xfrm>
            <a:custGeom>
              <a:avLst/>
              <a:gdLst/>
              <a:ahLst/>
              <a:cxnLst/>
              <a:rect l="0" t="0" r="0" b="0"/>
              <a:pathLst>
                <a:path w="1293225" h="26102">
                  <a:moveTo>
                    <a:pt x="1293224" y="19570"/>
                  </a:moveTo>
                  <a:lnTo>
                    <a:pt x="1293224" y="19570"/>
                  </a:lnTo>
                  <a:lnTo>
                    <a:pt x="1261638" y="19570"/>
                  </a:lnTo>
                  <a:lnTo>
                    <a:pt x="1234679" y="20295"/>
                  </a:lnTo>
                  <a:lnTo>
                    <a:pt x="1209192" y="24058"/>
                  </a:lnTo>
                  <a:lnTo>
                    <a:pt x="1178981" y="25496"/>
                  </a:lnTo>
                  <a:lnTo>
                    <a:pt x="1147049" y="25922"/>
                  </a:lnTo>
                  <a:lnTo>
                    <a:pt x="1114607" y="26048"/>
                  </a:lnTo>
                  <a:lnTo>
                    <a:pt x="1092886" y="26077"/>
                  </a:lnTo>
                  <a:lnTo>
                    <a:pt x="1069202" y="26091"/>
                  </a:lnTo>
                  <a:lnTo>
                    <a:pt x="1044161" y="26096"/>
                  </a:lnTo>
                  <a:lnTo>
                    <a:pt x="1018517" y="26099"/>
                  </a:lnTo>
                  <a:lnTo>
                    <a:pt x="992606" y="24165"/>
                  </a:lnTo>
                  <a:lnTo>
                    <a:pt x="966575" y="21612"/>
                  </a:lnTo>
                  <a:lnTo>
                    <a:pt x="940492" y="20477"/>
                  </a:lnTo>
                  <a:lnTo>
                    <a:pt x="914386" y="19973"/>
                  </a:lnTo>
                  <a:lnTo>
                    <a:pt x="887542" y="19749"/>
                  </a:lnTo>
                  <a:lnTo>
                    <a:pt x="858678" y="19650"/>
                  </a:lnTo>
                  <a:lnTo>
                    <a:pt x="830853" y="17670"/>
                  </a:lnTo>
                  <a:lnTo>
                    <a:pt x="803245" y="15097"/>
                  </a:lnTo>
                  <a:lnTo>
                    <a:pt x="774042" y="13953"/>
                  </a:lnTo>
                  <a:lnTo>
                    <a:pt x="742194" y="13445"/>
                  </a:lnTo>
                  <a:lnTo>
                    <a:pt x="725573" y="13309"/>
                  </a:lnTo>
                  <a:lnTo>
                    <a:pt x="708687" y="12493"/>
                  </a:lnTo>
                  <a:lnTo>
                    <a:pt x="691624" y="11223"/>
                  </a:lnTo>
                  <a:lnTo>
                    <a:pt x="674443" y="9651"/>
                  </a:lnTo>
                  <a:lnTo>
                    <a:pt x="657183" y="8603"/>
                  </a:lnTo>
                  <a:lnTo>
                    <a:pt x="639871" y="7904"/>
                  </a:lnTo>
                  <a:lnTo>
                    <a:pt x="622524" y="7439"/>
                  </a:lnTo>
                  <a:lnTo>
                    <a:pt x="605153" y="7128"/>
                  </a:lnTo>
                  <a:lnTo>
                    <a:pt x="587766" y="6921"/>
                  </a:lnTo>
                  <a:lnTo>
                    <a:pt x="570370" y="6783"/>
                  </a:lnTo>
                  <a:lnTo>
                    <a:pt x="552967" y="5965"/>
                  </a:lnTo>
                  <a:lnTo>
                    <a:pt x="535559" y="4694"/>
                  </a:lnTo>
                  <a:lnTo>
                    <a:pt x="518148" y="3121"/>
                  </a:lnTo>
                  <a:lnTo>
                    <a:pt x="500735" y="2073"/>
                  </a:lnTo>
                  <a:lnTo>
                    <a:pt x="483320" y="1374"/>
                  </a:lnTo>
                  <a:lnTo>
                    <a:pt x="465905" y="908"/>
                  </a:lnTo>
                  <a:lnTo>
                    <a:pt x="448489" y="597"/>
                  </a:lnTo>
                  <a:lnTo>
                    <a:pt x="431073" y="389"/>
                  </a:lnTo>
                  <a:lnTo>
                    <a:pt x="413657" y="251"/>
                  </a:lnTo>
                  <a:lnTo>
                    <a:pt x="396240" y="159"/>
                  </a:lnTo>
                  <a:lnTo>
                    <a:pt x="378823" y="98"/>
                  </a:lnTo>
                  <a:lnTo>
                    <a:pt x="361406" y="57"/>
                  </a:lnTo>
                  <a:lnTo>
                    <a:pt x="343989" y="30"/>
                  </a:lnTo>
                  <a:lnTo>
                    <a:pt x="326572" y="12"/>
                  </a:lnTo>
                  <a:lnTo>
                    <a:pt x="309154" y="0"/>
                  </a:lnTo>
                  <a:lnTo>
                    <a:pt x="291738" y="717"/>
                  </a:lnTo>
                  <a:lnTo>
                    <a:pt x="274320" y="1921"/>
                  </a:lnTo>
                  <a:lnTo>
                    <a:pt x="256903" y="3450"/>
                  </a:lnTo>
                  <a:lnTo>
                    <a:pt x="239486" y="4469"/>
                  </a:lnTo>
                  <a:lnTo>
                    <a:pt x="222069" y="5148"/>
                  </a:lnTo>
                  <a:lnTo>
                    <a:pt x="204652" y="5601"/>
                  </a:lnTo>
                  <a:lnTo>
                    <a:pt x="187235" y="6629"/>
                  </a:lnTo>
                  <a:lnTo>
                    <a:pt x="169818" y="8040"/>
                  </a:lnTo>
                  <a:lnTo>
                    <a:pt x="152400" y="9706"/>
                  </a:lnTo>
                  <a:lnTo>
                    <a:pt x="134983" y="11542"/>
                  </a:lnTo>
                  <a:lnTo>
                    <a:pt x="117566" y="13492"/>
                  </a:lnTo>
                  <a:lnTo>
                    <a:pt x="100149" y="15518"/>
                  </a:lnTo>
                  <a:lnTo>
                    <a:pt x="69185" y="17769"/>
                  </a:lnTo>
                  <a:lnTo>
                    <a:pt x="42360" y="19495"/>
                  </a:lnTo>
                  <a:lnTo>
                    <a:pt x="0" y="2610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SMARTInkShape-39"/>
          <p:cNvSpPr/>
          <p:nvPr>
            <p:custDataLst>
              <p:tags r:id="rId1"/>
            </p:custDataLst>
          </p:nvPr>
        </p:nvSpPr>
        <p:spPr bwMode="auto">
          <a:xfrm>
            <a:off x="3624943" y="3729446"/>
            <a:ext cx="306978" cy="65315"/>
          </a:xfrm>
          <a:custGeom>
            <a:avLst/>
            <a:gdLst/>
            <a:ahLst/>
            <a:cxnLst/>
            <a:rect l="0" t="0" r="0" b="0"/>
            <a:pathLst>
              <a:path w="306978" h="65315">
                <a:moveTo>
                  <a:pt x="0" y="65314"/>
                </a:moveTo>
                <a:lnTo>
                  <a:pt x="0" y="65314"/>
                </a:lnTo>
                <a:lnTo>
                  <a:pt x="0" y="59691"/>
                </a:lnTo>
                <a:lnTo>
                  <a:pt x="9091" y="49771"/>
                </a:lnTo>
                <a:lnTo>
                  <a:pt x="23433" y="41306"/>
                </a:lnTo>
                <a:lnTo>
                  <a:pt x="48413" y="32645"/>
                </a:lnTo>
                <a:lnTo>
                  <a:pt x="72644" y="26122"/>
                </a:lnTo>
                <a:lnTo>
                  <a:pt x="98208" y="19593"/>
                </a:lnTo>
                <a:lnTo>
                  <a:pt x="126102" y="13062"/>
                </a:lnTo>
                <a:lnTo>
                  <a:pt x="155413" y="8466"/>
                </a:lnTo>
                <a:lnTo>
                  <a:pt x="182483" y="7104"/>
                </a:lnTo>
                <a:lnTo>
                  <a:pt x="208888" y="4766"/>
                </a:lnTo>
                <a:lnTo>
                  <a:pt x="240349" y="941"/>
                </a:lnTo>
                <a:lnTo>
                  <a:pt x="272212" y="124"/>
                </a:lnTo>
                <a:lnTo>
                  <a:pt x="306977" y="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SMARTInkShape-Group8"/>
          <p:cNvGrpSpPr/>
          <p:nvPr/>
        </p:nvGrpSpPr>
        <p:grpSpPr>
          <a:xfrm>
            <a:off x="4106414" y="3572691"/>
            <a:ext cx="1509105" cy="348381"/>
            <a:chOff x="4106414" y="3572691"/>
            <a:chExt cx="1509105" cy="348381"/>
          </a:xfrm>
        </p:grpSpPr>
        <p:sp>
          <p:nvSpPr>
            <p:cNvPr id="48" name="SMARTInkShape-40"/>
            <p:cNvSpPr/>
            <p:nvPr>
              <p:custDataLst>
                <p:tags r:id="rId18"/>
              </p:custDataLst>
            </p:nvPr>
          </p:nvSpPr>
          <p:spPr bwMode="auto">
            <a:xfrm>
              <a:off x="4106414" y="3624943"/>
              <a:ext cx="188298" cy="142632"/>
            </a:xfrm>
            <a:custGeom>
              <a:avLst/>
              <a:gdLst/>
              <a:ahLst/>
              <a:cxnLst/>
              <a:rect l="0" t="0" r="0" b="0"/>
              <a:pathLst>
                <a:path w="188298" h="142632">
                  <a:moveTo>
                    <a:pt x="132483" y="0"/>
                  </a:moveTo>
                  <a:lnTo>
                    <a:pt x="132483" y="0"/>
                  </a:lnTo>
                  <a:lnTo>
                    <a:pt x="106602" y="726"/>
                  </a:lnTo>
                  <a:lnTo>
                    <a:pt x="76911" y="6652"/>
                  </a:lnTo>
                  <a:lnTo>
                    <a:pt x="57557" y="11566"/>
                  </a:lnTo>
                  <a:lnTo>
                    <a:pt x="52011" y="15543"/>
                  </a:lnTo>
                  <a:lnTo>
                    <a:pt x="49547" y="19729"/>
                  </a:lnTo>
                  <a:lnTo>
                    <a:pt x="48889" y="21861"/>
                  </a:lnTo>
                  <a:lnTo>
                    <a:pt x="51354" y="24008"/>
                  </a:lnTo>
                  <a:lnTo>
                    <a:pt x="80586" y="34842"/>
                  </a:lnTo>
                  <a:lnTo>
                    <a:pt x="110916" y="42818"/>
                  </a:lnTo>
                  <a:lnTo>
                    <a:pt x="131899" y="46312"/>
                  </a:lnTo>
                  <a:lnTo>
                    <a:pt x="158494" y="57824"/>
                  </a:lnTo>
                  <a:lnTo>
                    <a:pt x="165063" y="60321"/>
                  </a:lnTo>
                  <a:lnTo>
                    <a:pt x="176234" y="70836"/>
                  </a:lnTo>
                  <a:lnTo>
                    <a:pt x="186812" y="87270"/>
                  </a:lnTo>
                  <a:lnTo>
                    <a:pt x="188297" y="90837"/>
                  </a:lnTo>
                  <a:lnTo>
                    <a:pt x="188011" y="100606"/>
                  </a:lnTo>
                  <a:lnTo>
                    <a:pt x="186919" y="106259"/>
                  </a:lnTo>
                  <a:lnTo>
                    <a:pt x="182562" y="111479"/>
                  </a:lnTo>
                  <a:lnTo>
                    <a:pt x="153369" y="128351"/>
                  </a:lnTo>
                  <a:lnTo>
                    <a:pt x="138863" y="133245"/>
                  </a:lnTo>
                  <a:lnTo>
                    <a:pt x="114376" y="136725"/>
                  </a:lnTo>
                  <a:lnTo>
                    <a:pt x="87284" y="141305"/>
                  </a:lnTo>
                  <a:lnTo>
                    <a:pt x="64498" y="142631"/>
                  </a:lnTo>
                  <a:lnTo>
                    <a:pt x="41791" y="141284"/>
                  </a:lnTo>
                  <a:lnTo>
                    <a:pt x="11517" y="137975"/>
                  </a:lnTo>
                  <a:lnTo>
                    <a:pt x="7571" y="136251"/>
                  </a:lnTo>
                  <a:lnTo>
                    <a:pt x="1250" y="130467"/>
                  </a:lnTo>
                  <a:lnTo>
                    <a:pt x="0" y="126892"/>
                  </a:lnTo>
                  <a:lnTo>
                    <a:pt x="1855" y="11103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SMARTInkShape-41"/>
            <p:cNvSpPr/>
            <p:nvPr>
              <p:custDataLst>
                <p:tags r:id="rId19"/>
              </p:custDataLst>
            </p:nvPr>
          </p:nvSpPr>
          <p:spPr bwMode="auto">
            <a:xfrm>
              <a:off x="4408714" y="3572691"/>
              <a:ext cx="6533" cy="163287"/>
            </a:xfrm>
            <a:custGeom>
              <a:avLst/>
              <a:gdLst/>
              <a:ahLst/>
              <a:cxnLst/>
              <a:rect l="0" t="0" r="0" b="0"/>
              <a:pathLst>
                <a:path w="6533" h="163287">
                  <a:moveTo>
                    <a:pt x="6532" y="0"/>
                  </a:moveTo>
                  <a:lnTo>
                    <a:pt x="6532" y="0"/>
                  </a:lnTo>
                  <a:lnTo>
                    <a:pt x="6532" y="9091"/>
                  </a:lnTo>
                  <a:lnTo>
                    <a:pt x="908" y="37831"/>
                  </a:lnTo>
                  <a:lnTo>
                    <a:pt x="120" y="70368"/>
                  </a:lnTo>
                  <a:lnTo>
                    <a:pt x="36" y="97534"/>
                  </a:lnTo>
                  <a:lnTo>
                    <a:pt x="7" y="129252"/>
                  </a:lnTo>
                  <a:lnTo>
                    <a:pt x="0" y="163286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SMARTInkShape-42"/>
            <p:cNvSpPr/>
            <p:nvPr>
              <p:custDataLst>
                <p:tags r:id="rId20"/>
              </p:custDataLst>
            </p:nvPr>
          </p:nvSpPr>
          <p:spPr bwMode="auto">
            <a:xfrm>
              <a:off x="4349931" y="3670663"/>
              <a:ext cx="124098" cy="26127"/>
            </a:xfrm>
            <a:custGeom>
              <a:avLst/>
              <a:gdLst/>
              <a:ahLst/>
              <a:cxnLst/>
              <a:rect l="0" t="0" r="0" b="0"/>
              <a:pathLst>
                <a:path w="124098" h="26127">
                  <a:moveTo>
                    <a:pt x="124097" y="0"/>
                  </a:moveTo>
                  <a:lnTo>
                    <a:pt x="124097" y="0"/>
                  </a:lnTo>
                  <a:lnTo>
                    <a:pt x="103760" y="5623"/>
                  </a:lnTo>
                  <a:lnTo>
                    <a:pt x="76831" y="9919"/>
                  </a:lnTo>
                  <a:lnTo>
                    <a:pt x="51390" y="15598"/>
                  </a:lnTo>
                  <a:lnTo>
                    <a:pt x="21440" y="23294"/>
                  </a:lnTo>
                  <a:lnTo>
                    <a:pt x="0" y="26126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SMARTInkShape-43"/>
            <p:cNvSpPr/>
            <p:nvPr>
              <p:custDataLst>
                <p:tags r:id="rId21"/>
              </p:custDataLst>
            </p:nvPr>
          </p:nvSpPr>
          <p:spPr bwMode="auto">
            <a:xfrm>
              <a:off x="4513217" y="3703320"/>
              <a:ext cx="19595" cy="39189"/>
            </a:xfrm>
            <a:custGeom>
              <a:avLst/>
              <a:gdLst/>
              <a:ahLst/>
              <a:cxnLst/>
              <a:rect l="0" t="0" r="0" b="0"/>
              <a:pathLst>
                <a:path w="19595" h="39189">
                  <a:moveTo>
                    <a:pt x="0" y="0"/>
                  </a:moveTo>
                  <a:lnTo>
                    <a:pt x="0" y="0"/>
                  </a:lnTo>
                  <a:lnTo>
                    <a:pt x="5624" y="5623"/>
                  </a:lnTo>
                  <a:lnTo>
                    <a:pt x="19594" y="39188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SMARTInkShape-44"/>
            <p:cNvSpPr/>
            <p:nvPr>
              <p:custDataLst>
                <p:tags r:id="rId22"/>
              </p:custDataLst>
            </p:nvPr>
          </p:nvSpPr>
          <p:spPr bwMode="auto">
            <a:xfrm>
              <a:off x="4585063" y="3611880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0" y="0"/>
                  </a:moveTo>
                  <a:lnTo>
                    <a:pt x="0" y="0"/>
                  </a:lnTo>
                  <a:lnTo>
                    <a:pt x="6531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SMARTInkShape-45"/>
            <p:cNvSpPr/>
            <p:nvPr>
              <p:custDataLst>
                <p:tags r:id="rId23"/>
              </p:custDataLst>
            </p:nvPr>
          </p:nvSpPr>
          <p:spPr bwMode="auto">
            <a:xfrm>
              <a:off x="4639296" y="3670663"/>
              <a:ext cx="82928" cy="57320"/>
            </a:xfrm>
            <a:custGeom>
              <a:avLst/>
              <a:gdLst/>
              <a:ahLst/>
              <a:cxnLst/>
              <a:rect l="0" t="0" r="0" b="0"/>
              <a:pathLst>
                <a:path w="82928" h="57320">
                  <a:moveTo>
                    <a:pt x="69864" y="0"/>
                  </a:moveTo>
                  <a:lnTo>
                    <a:pt x="69864" y="0"/>
                  </a:lnTo>
                  <a:lnTo>
                    <a:pt x="39547" y="14191"/>
                  </a:lnTo>
                  <a:lnTo>
                    <a:pt x="16785" y="25461"/>
                  </a:lnTo>
                  <a:lnTo>
                    <a:pt x="4707" y="33992"/>
                  </a:lnTo>
                  <a:lnTo>
                    <a:pt x="991" y="40749"/>
                  </a:lnTo>
                  <a:lnTo>
                    <a:pt x="0" y="44583"/>
                  </a:lnTo>
                  <a:lnTo>
                    <a:pt x="65" y="47139"/>
                  </a:lnTo>
                  <a:lnTo>
                    <a:pt x="834" y="48843"/>
                  </a:lnTo>
                  <a:lnTo>
                    <a:pt x="2073" y="49979"/>
                  </a:lnTo>
                  <a:lnTo>
                    <a:pt x="28773" y="57122"/>
                  </a:lnTo>
                  <a:lnTo>
                    <a:pt x="39264" y="57319"/>
                  </a:lnTo>
                  <a:lnTo>
                    <a:pt x="82927" y="4572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SMARTInkShape-46"/>
            <p:cNvSpPr/>
            <p:nvPr>
              <p:custDataLst>
                <p:tags r:id="rId24"/>
              </p:custDataLst>
            </p:nvPr>
          </p:nvSpPr>
          <p:spPr bwMode="auto">
            <a:xfrm>
              <a:off x="4800600" y="3572691"/>
              <a:ext cx="13064" cy="137161"/>
            </a:xfrm>
            <a:custGeom>
              <a:avLst/>
              <a:gdLst/>
              <a:ahLst/>
              <a:cxnLst/>
              <a:rect l="0" t="0" r="0" b="0"/>
              <a:pathLst>
                <a:path w="13064" h="137161">
                  <a:moveTo>
                    <a:pt x="13063" y="0"/>
                  </a:moveTo>
                  <a:lnTo>
                    <a:pt x="13063" y="0"/>
                  </a:lnTo>
                  <a:lnTo>
                    <a:pt x="7439" y="20338"/>
                  </a:lnTo>
                  <a:lnTo>
                    <a:pt x="3144" y="47267"/>
                  </a:lnTo>
                  <a:lnTo>
                    <a:pt x="414" y="76646"/>
                  </a:lnTo>
                  <a:lnTo>
                    <a:pt x="54" y="108172"/>
                  </a:lnTo>
                  <a:lnTo>
                    <a:pt x="0" y="13716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SMARTInkShape-47"/>
            <p:cNvSpPr/>
            <p:nvPr>
              <p:custDataLst>
                <p:tags r:id="rId25"/>
              </p:custDataLst>
            </p:nvPr>
          </p:nvSpPr>
          <p:spPr bwMode="auto">
            <a:xfrm>
              <a:off x="4802599" y="3618411"/>
              <a:ext cx="109036" cy="111036"/>
            </a:xfrm>
            <a:custGeom>
              <a:avLst/>
              <a:gdLst/>
              <a:ahLst/>
              <a:cxnLst/>
              <a:rect l="0" t="0" r="0" b="0"/>
              <a:pathLst>
                <a:path w="109036" h="111036">
                  <a:moveTo>
                    <a:pt x="76378" y="0"/>
                  </a:moveTo>
                  <a:lnTo>
                    <a:pt x="76378" y="0"/>
                  </a:lnTo>
                  <a:lnTo>
                    <a:pt x="53418" y="3468"/>
                  </a:lnTo>
                  <a:lnTo>
                    <a:pt x="23182" y="13233"/>
                  </a:lnTo>
                  <a:lnTo>
                    <a:pt x="8123" y="19645"/>
                  </a:lnTo>
                  <a:lnTo>
                    <a:pt x="4749" y="21805"/>
                  </a:lnTo>
                  <a:lnTo>
                    <a:pt x="2500" y="25423"/>
                  </a:lnTo>
                  <a:lnTo>
                    <a:pt x="0" y="35248"/>
                  </a:lnTo>
                  <a:lnTo>
                    <a:pt x="60" y="38739"/>
                  </a:lnTo>
                  <a:lnTo>
                    <a:pt x="825" y="41066"/>
                  </a:lnTo>
                  <a:lnTo>
                    <a:pt x="5062" y="45103"/>
                  </a:lnTo>
                  <a:lnTo>
                    <a:pt x="35730" y="66895"/>
                  </a:lnTo>
                  <a:lnTo>
                    <a:pt x="59951" y="82806"/>
                  </a:lnTo>
                  <a:lnTo>
                    <a:pt x="74639" y="94546"/>
                  </a:lnTo>
                  <a:lnTo>
                    <a:pt x="82394" y="98892"/>
                  </a:lnTo>
                  <a:lnTo>
                    <a:pt x="87034" y="102009"/>
                  </a:lnTo>
                  <a:lnTo>
                    <a:pt x="109035" y="11103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SMARTInkShape-48"/>
            <p:cNvSpPr/>
            <p:nvPr>
              <p:custDataLst>
                <p:tags r:id="rId26"/>
              </p:custDataLst>
            </p:nvPr>
          </p:nvSpPr>
          <p:spPr bwMode="auto">
            <a:xfrm>
              <a:off x="4970417" y="3703320"/>
              <a:ext cx="6533" cy="26127"/>
            </a:xfrm>
            <a:custGeom>
              <a:avLst/>
              <a:gdLst/>
              <a:ahLst/>
              <a:cxnLst/>
              <a:rect l="0" t="0" r="0" b="0"/>
              <a:pathLst>
                <a:path w="6533" h="26127">
                  <a:moveTo>
                    <a:pt x="0" y="0"/>
                  </a:moveTo>
                  <a:lnTo>
                    <a:pt x="0" y="0"/>
                  </a:lnTo>
                  <a:lnTo>
                    <a:pt x="0" y="5623"/>
                  </a:lnTo>
                  <a:lnTo>
                    <a:pt x="6532" y="26126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SMARTInkShape-49"/>
            <p:cNvSpPr/>
            <p:nvPr>
              <p:custDataLst>
                <p:tags r:id="rId27"/>
              </p:custDataLst>
            </p:nvPr>
          </p:nvSpPr>
          <p:spPr bwMode="auto">
            <a:xfrm>
              <a:off x="4990012" y="3618411"/>
              <a:ext cx="1" cy="13064"/>
            </a:xfrm>
            <a:custGeom>
              <a:avLst/>
              <a:gdLst/>
              <a:ahLst/>
              <a:cxnLst/>
              <a:rect l="0" t="0" r="0" b="0"/>
              <a:pathLst>
                <a:path w="1" h="13064">
                  <a:moveTo>
                    <a:pt x="0" y="13063"/>
                  </a:moveTo>
                  <a:lnTo>
                    <a:pt x="0" y="13063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SMARTInkShape-50"/>
            <p:cNvSpPr/>
            <p:nvPr>
              <p:custDataLst>
                <p:tags r:id="rId28"/>
              </p:custDataLst>
            </p:nvPr>
          </p:nvSpPr>
          <p:spPr bwMode="auto">
            <a:xfrm>
              <a:off x="5055333" y="3677194"/>
              <a:ext cx="58777" cy="39190"/>
            </a:xfrm>
            <a:custGeom>
              <a:avLst/>
              <a:gdLst/>
              <a:ahLst/>
              <a:cxnLst/>
              <a:rect l="0" t="0" r="0" b="0"/>
              <a:pathLst>
                <a:path w="58777" h="39190">
                  <a:moveTo>
                    <a:pt x="6524" y="0"/>
                  </a:moveTo>
                  <a:lnTo>
                    <a:pt x="6524" y="0"/>
                  </a:lnTo>
                  <a:lnTo>
                    <a:pt x="3057" y="3467"/>
                  </a:lnTo>
                  <a:lnTo>
                    <a:pt x="1354" y="7105"/>
                  </a:lnTo>
                  <a:lnTo>
                    <a:pt x="8" y="29035"/>
                  </a:lnTo>
                  <a:lnTo>
                    <a:pt x="0" y="27903"/>
                  </a:lnTo>
                  <a:lnTo>
                    <a:pt x="3462" y="23185"/>
                  </a:lnTo>
                  <a:lnTo>
                    <a:pt x="19637" y="3267"/>
                  </a:lnTo>
                  <a:lnTo>
                    <a:pt x="23963" y="1452"/>
                  </a:lnTo>
                  <a:lnTo>
                    <a:pt x="31362" y="192"/>
                  </a:lnTo>
                  <a:lnTo>
                    <a:pt x="45861" y="9741"/>
                  </a:lnTo>
                  <a:lnTo>
                    <a:pt x="57619" y="30415"/>
                  </a:lnTo>
                  <a:lnTo>
                    <a:pt x="58776" y="39189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SMARTInkShape-51"/>
            <p:cNvSpPr/>
            <p:nvPr>
              <p:custDataLst>
                <p:tags r:id="rId29"/>
              </p:custDataLst>
            </p:nvPr>
          </p:nvSpPr>
          <p:spPr bwMode="auto">
            <a:xfrm>
              <a:off x="5168032" y="3696789"/>
              <a:ext cx="92462" cy="224283"/>
            </a:xfrm>
            <a:custGeom>
              <a:avLst/>
              <a:gdLst/>
              <a:ahLst/>
              <a:cxnLst/>
              <a:rect l="0" t="0" r="0" b="0"/>
              <a:pathLst>
                <a:path w="92462" h="224283">
                  <a:moveTo>
                    <a:pt x="24454" y="0"/>
                  </a:moveTo>
                  <a:lnTo>
                    <a:pt x="24454" y="0"/>
                  </a:lnTo>
                  <a:lnTo>
                    <a:pt x="20987" y="3467"/>
                  </a:lnTo>
                  <a:lnTo>
                    <a:pt x="17349" y="5169"/>
                  </a:lnTo>
                  <a:lnTo>
                    <a:pt x="15362" y="5623"/>
                  </a:lnTo>
                  <a:lnTo>
                    <a:pt x="11221" y="11933"/>
                  </a:lnTo>
                  <a:lnTo>
                    <a:pt x="5697" y="24982"/>
                  </a:lnTo>
                  <a:lnTo>
                    <a:pt x="5232" y="28762"/>
                  </a:lnTo>
                  <a:lnTo>
                    <a:pt x="5834" y="30060"/>
                  </a:lnTo>
                  <a:lnTo>
                    <a:pt x="6960" y="30926"/>
                  </a:lnTo>
                  <a:lnTo>
                    <a:pt x="8437" y="31503"/>
                  </a:lnTo>
                  <a:lnTo>
                    <a:pt x="9422" y="32613"/>
                  </a:lnTo>
                  <a:lnTo>
                    <a:pt x="10516" y="35782"/>
                  </a:lnTo>
                  <a:lnTo>
                    <a:pt x="12259" y="36192"/>
                  </a:lnTo>
                  <a:lnTo>
                    <a:pt x="18066" y="34712"/>
                  </a:lnTo>
                  <a:lnTo>
                    <a:pt x="30856" y="26221"/>
                  </a:lnTo>
                  <a:lnTo>
                    <a:pt x="32915" y="53230"/>
                  </a:lnTo>
                  <a:lnTo>
                    <a:pt x="40075" y="83811"/>
                  </a:lnTo>
                  <a:lnTo>
                    <a:pt x="53273" y="114580"/>
                  </a:lnTo>
                  <a:lnTo>
                    <a:pt x="67534" y="143854"/>
                  </a:lnTo>
                  <a:lnTo>
                    <a:pt x="84350" y="176370"/>
                  </a:lnTo>
                  <a:lnTo>
                    <a:pt x="92461" y="205515"/>
                  </a:lnTo>
                  <a:lnTo>
                    <a:pt x="91449" y="214227"/>
                  </a:lnTo>
                  <a:lnTo>
                    <a:pt x="86799" y="223212"/>
                  </a:lnTo>
                  <a:lnTo>
                    <a:pt x="84886" y="224282"/>
                  </a:lnTo>
                  <a:lnTo>
                    <a:pt x="82885" y="224270"/>
                  </a:lnTo>
                  <a:lnTo>
                    <a:pt x="76601" y="222720"/>
                  </a:lnTo>
                  <a:lnTo>
                    <a:pt x="74458" y="222503"/>
                  </a:lnTo>
                  <a:lnTo>
                    <a:pt x="64508" y="215262"/>
                  </a:lnTo>
                  <a:lnTo>
                    <a:pt x="35263" y="187090"/>
                  </a:lnTo>
                  <a:lnTo>
                    <a:pt x="9933" y="156607"/>
                  </a:lnTo>
                  <a:lnTo>
                    <a:pt x="2089" y="142115"/>
                  </a:lnTo>
                  <a:lnTo>
                    <a:pt x="0" y="133073"/>
                  </a:lnTo>
                  <a:lnTo>
                    <a:pt x="2291" y="116354"/>
                  </a:lnTo>
                  <a:lnTo>
                    <a:pt x="11032" y="101080"/>
                  </a:lnTo>
                  <a:lnTo>
                    <a:pt x="38966" y="79728"/>
                  </a:lnTo>
                  <a:lnTo>
                    <a:pt x="89768" y="5225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SMARTInkShape-52"/>
            <p:cNvSpPr/>
            <p:nvPr>
              <p:custDataLst>
                <p:tags r:id="rId30"/>
              </p:custDataLst>
            </p:nvPr>
          </p:nvSpPr>
          <p:spPr bwMode="auto">
            <a:xfrm>
              <a:off x="5388428" y="3644537"/>
              <a:ext cx="130630" cy="6533"/>
            </a:xfrm>
            <a:custGeom>
              <a:avLst/>
              <a:gdLst/>
              <a:ahLst/>
              <a:cxnLst/>
              <a:rect l="0" t="0" r="0" b="0"/>
              <a:pathLst>
                <a:path w="130630" h="6533">
                  <a:moveTo>
                    <a:pt x="130629" y="0"/>
                  </a:moveTo>
                  <a:lnTo>
                    <a:pt x="130629" y="0"/>
                  </a:lnTo>
                  <a:lnTo>
                    <a:pt x="109314" y="5170"/>
                  </a:lnTo>
                  <a:lnTo>
                    <a:pt x="78151" y="6352"/>
                  </a:lnTo>
                  <a:lnTo>
                    <a:pt x="48337" y="6496"/>
                  </a:lnTo>
                  <a:lnTo>
                    <a:pt x="18337" y="6525"/>
                  </a:lnTo>
                  <a:lnTo>
                    <a:pt x="0" y="653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SMARTInkShape-53"/>
            <p:cNvSpPr/>
            <p:nvPr>
              <p:custDataLst>
                <p:tags r:id="rId31"/>
              </p:custDataLst>
            </p:nvPr>
          </p:nvSpPr>
          <p:spPr bwMode="auto">
            <a:xfrm>
              <a:off x="5506679" y="3664131"/>
              <a:ext cx="108840" cy="70261"/>
            </a:xfrm>
            <a:custGeom>
              <a:avLst/>
              <a:gdLst/>
              <a:ahLst/>
              <a:cxnLst/>
              <a:rect l="0" t="0" r="0" b="0"/>
              <a:pathLst>
                <a:path w="108840" h="70261">
                  <a:moveTo>
                    <a:pt x="64630" y="0"/>
                  </a:moveTo>
                  <a:lnTo>
                    <a:pt x="64630" y="0"/>
                  </a:lnTo>
                  <a:lnTo>
                    <a:pt x="36422" y="726"/>
                  </a:lnTo>
                  <a:lnTo>
                    <a:pt x="18036" y="5624"/>
                  </a:lnTo>
                  <a:lnTo>
                    <a:pt x="11022" y="11934"/>
                  </a:lnTo>
                  <a:lnTo>
                    <a:pt x="2784" y="23856"/>
                  </a:lnTo>
                  <a:lnTo>
                    <a:pt x="857" y="30197"/>
                  </a:lnTo>
                  <a:lnTo>
                    <a:pt x="0" y="37854"/>
                  </a:lnTo>
                  <a:lnTo>
                    <a:pt x="1223" y="41202"/>
                  </a:lnTo>
                  <a:lnTo>
                    <a:pt x="17557" y="57588"/>
                  </a:lnTo>
                  <a:lnTo>
                    <a:pt x="43909" y="66492"/>
                  </a:lnTo>
                  <a:lnTo>
                    <a:pt x="65424" y="70260"/>
                  </a:lnTo>
                  <a:lnTo>
                    <a:pt x="84460" y="67909"/>
                  </a:lnTo>
                  <a:lnTo>
                    <a:pt x="96953" y="62616"/>
                  </a:lnTo>
                  <a:lnTo>
                    <a:pt x="105251" y="56452"/>
                  </a:lnTo>
                  <a:lnTo>
                    <a:pt x="108084" y="52183"/>
                  </a:lnTo>
                  <a:lnTo>
                    <a:pt x="108839" y="50029"/>
                  </a:lnTo>
                  <a:lnTo>
                    <a:pt x="106435" y="36595"/>
                  </a:lnTo>
                  <a:lnTo>
                    <a:pt x="101126" y="22294"/>
                  </a:lnTo>
                  <a:lnTo>
                    <a:pt x="88023" y="8863"/>
                  </a:lnTo>
                  <a:lnTo>
                    <a:pt x="78413" y="3939"/>
                  </a:lnTo>
                  <a:lnTo>
                    <a:pt x="45035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3" name="SMARTInkShape-54"/>
          <p:cNvSpPr/>
          <p:nvPr>
            <p:custDataLst>
              <p:tags r:id="rId2"/>
            </p:custDataLst>
          </p:nvPr>
        </p:nvSpPr>
        <p:spPr bwMode="auto">
          <a:xfrm>
            <a:off x="5414554" y="3533503"/>
            <a:ext cx="45721" cy="222070"/>
          </a:xfrm>
          <a:custGeom>
            <a:avLst/>
            <a:gdLst/>
            <a:ahLst/>
            <a:cxnLst/>
            <a:rect l="0" t="0" r="0" b="0"/>
            <a:pathLst>
              <a:path w="45721" h="222070">
                <a:moveTo>
                  <a:pt x="0" y="0"/>
                </a:moveTo>
                <a:lnTo>
                  <a:pt x="0" y="0"/>
                </a:lnTo>
                <a:lnTo>
                  <a:pt x="0" y="3467"/>
                </a:lnTo>
                <a:lnTo>
                  <a:pt x="7105" y="28078"/>
                </a:lnTo>
                <a:lnTo>
                  <a:pt x="11298" y="55491"/>
                </a:lnTo>
                <a:lnTo>
                  <a:pt x="16181" y="87726"/>
                </a:lnTo>
                <a:lnTo>
                  <a:pt x="24135" y="117557"/>
                </a:lnTo>
                <a:lnTo>
                  <a:pt x="32694" y="148716"/>
                </a:lnTo>
                <a:lnTo>
                  <a:pt x="41373" y="176051"/>
                </a:lnTo>
                <a:lnTo>
                  <a:pt x="45551" y="208251"/>
                </a:lnTo>
                <a:lnTo>
                  <a:pt x="45720" y="222069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9" name="SMARTInkShape-Group10"/>
          <p:cNvGrpSpPr/>
          <p:nvPr/>
        </p:nvGrpSpPr>
        <p:grpSpPr>
          <a:xfrm>
            <a:off x="5778398" y="3487783"/>
            <a:ext cx="663504" cy="248195"/>
            <a:chOff x="5778398" y="3487783"/>
            <a:chExt cx="663504" cy="248195"/>
          </a:xfrm>
        </p:grpSpPr>
        <p:sp>
          <p:nvSpPr>
            <p:cNvPr id="64" name="SMARTInkShape-55"/>
            <p:cNvSpPr/>
            <p:nvPr>
              <p:custDataLst>
                <p:tags r:id="rId13"/>
              </p:custDataLst>
            </p:nvPr>
          </p:nvSpPr>
          <p:spPr bwMode="auto">
            <a:xfrm>
              <a:off x="5778398" y="3611880"/>
              <a:ext cx="126014" cy="114013"/>
            </a:xfrm>
            <a:custGeom>
              <a:avLst/>
              <a:gdLst/>
              <a:ahLst/>
              <a:cxnLst/>
              <a:rect l="0" t="0" r="0" b="0"/>
              <a:pathLst>
                <a:path w="126014" h="114013">
                  <a:moveTo>
                    <a:pt x="126013" y="0"/>
                  </a:moveTo>
                  <a:lnTo>
                    <a:pt x="126013" y="0"/>
                  </a:lnTo>
                  <a:lnTo>
                    <a:pt x="103732" y="726"/>
                  </a:lnTo>
                  <a:lnTo>
                    <a:pt x="72857" y="11140"/>
                  </a:lnTo>
                  <a:lnTo>
                    <a:pt x="54626" y="18218"/>
                  </a:lnTo>
                  <a:lnTo>
                    <a:pt x="26096" y="37864"/>
                  </a:lnTo>
                  <a:lnTo>
                    <a:pt x="7591" y="62533"/>
                  </a:lnTo>
                  <a:lnTo>
                    <a:pt x="130" y="76021"/>
                  </a:lnTo>
                  <a:lnTo>
                    <a:pt x="0" y="81160"/>
                  </a:lnTo>
                  <a:lnTo>
                    <a:pt x="6025" y="97345"/>
                  </a:lnTo>
                  <a:lnTo>
                    <a:pt x="10516" y="104466"/>
                  </a:lnTo>
                  <a:lnTo>
                    <a:pt x="13455" y="106655"/>
                  </a:lnTo>
                  <a:lnTo>
                    <a:pt x="39703" y="113925"/>
                  </a:lnTo>
                  <a:lnTo>
                    <a:pt x="51610" y="114012"/>
                  </a:lnTo>
                  <a:lnTo>
                    <a:pt x="81482" y="108155"/>
                  </a:lnTo>
                  <a:lnTo>
                    <a:pt x="101369" y="102118"/>
                  </a:lnTo>
                  <a:lnTo>
                    <a:pt x="109739" y="95944"/>
                  </a:lnTo>
                  <a:lnTo>
                    <a:pt x="121024" y="83621"/>
                  </a:lnTo>
                  <a:lnTo>
                    <a:pt x="123796" y="76837"/>
                  </a:lnTo>
                  <a:lnTo>
                    <a:pt x="124535" y="72996"/>
                  </a:lnTo>
                  <a:lnTo>
                    <a:pt x="122108" y="57188"/>
                  </a:lnTo>
                  <a:lnTo>
                    <a:pt x="116793" y="45651"/>
                  </a:lnTo>
                  <a:lnTo>
                    <a:pt x="98792" y="30762"/>
                  </a:lnTo>
                  <a:lnTo>
                    <a:pt x="60699" y="653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SMARTInkShape-56"/>
            <p:cNvSpPr/>
            <p:nvPr>
              <p:custDataLst>
                <p:tags r:id="rId14"/>
              </p:custDataLst>
            </p:nvPr>
          </p:nvSpPr>
          <p:spPr bwMode="auto">
            <a:xfrm>
              <a:off x="6002906" y="3487783"/>
              <a:ext cx="32135" cy="248195"/>
            </a:xfrm>
            <a:custGeom>
              <a:avLst/>
              <a:gdLst/>
              <a:ahLst/>
              <a:cxnLst/>
              <a:rect l="0" t="0" r="0" b="0"/>
              <a:pathLst>
                <a:path w="32135" h="248195">
                  <a:moveTo>
                    <a:pt x="12540" y="0"/>
                  </a:moveTo>
                  <a:lnTo>
                    <a:pt x="12540" y="0"/>
                  </a:lnTo>
                  <a:lnTo>
                    <a:pt x="11814" y="6666"/>
                  </a:lnTo>
                  <a:lnTo>
                    <a:pt x="3449" y="33535"/>
                  </a:lnTo>
                  <a:lnTo>
                    <a:pt x="1242" y="53851"/>
                  </a:lnTo>
                  <a:lnTo>
                    <a:pt x="0" y="86108"/>
                  </a:lnTo>
                  <a:lnTo>
                    <a:pt x="1567" y="109454"/>
                  </a:lnTo>
                  <a:lnTo>
                    <a:pt x="5131" y="140315"/>
                  </a:lnTo>
                  <a:lnTo>
                    <a:pt x="6561" y="169150"/>
                  </a:lnTo>
                  <a:lnTo>
                    <a:pt x="11144" y="195811"/>
                  </a:lnTo>
                  <a:lnTo>
                    <a:pt x="14061" y="213562"/>
                  </a:lnTo>
                  <a:lnTo>
                    <a:pt x="23625" y="240086"/>
                  </a:lnTo>
                  <a:lnTo>
                    <a:pt x="32134" y="24819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SMARTInkShape-57"/>
            <p:cNvSpPr/>
            <p:nvPr>
              <p:custDataLst>
                <p:tags r:id="rId15"/>
              </p:custDataLst>
            </p:nvPr>
          </p:nvSpPr>
          <p:spPr bwMode="auto">
            <a:xfrm>
              <a:off x="5982788" y="3618411"/>
              <a:ext cx="111036" cy="13064"/>
            </a:xfrm>
            <a:custGeom>
              <a:avLst/>
              <a:gdLst/>
              <a:ahLst/>
              <a:cxnLst/>
              <a:rect l="0" t="0" r="0" b="0"/>
              <a:pathLst>
                <a:path w="111036" h="13064">
                  <a:moveTo>
                    <a:pt x="111035" y="13063"/>
                  </a:moveTo>
                  <a:lnTo>
                    <a:pt x="111035" y="13063"/>
                  </a:lnTo>
                  <a:lnTo>
                    <a:pt x="82634" y="11128"/>
                  </a:lnTo>
                  <a:lnTo>
                    <a:pt x="54990" y="6411"/>
                  </a:lnTo>
                  <a:lnTo>
                    <a:pt x="29518" y="222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SMARTInkShape-58"/>
            <p:cNvSpPr/>
            <p:nvPr>
              <p:custDataLst>
                <p:tags r:id="rId16"/>
              </p:custDataLst>
            </p:nvPr>
          </p:nvSpPr>
          <p:spPr bwMode="auto">
            <a:xfrm>
              <a:off x="6093856" y="3526972"/>
              <a:ext cx="208973" cy="195538"/>
            </a:xfrm>
            <a:custGeom>
              <a:avLst/>
              <a:gdLst/>
              <a:ahLst/>
              <a:cxnLst/>
              <a:rect l="0" t="0" r="0" b="0"/>
              <a:pathLst>
                <a:path w="208973" h="195538">
                  <a:moveTo>
                    <a:pt x="26093" y="0"/>
                  </a:moveTo>
                  <a:lnTo>
                    <a:pt x="26093" y="0"/>
                  </a:lnTo>
                  <a:lnTo>
                    <a:pt x="18030" y="32593"/>
                  </a:lnTo>
                  <a:lnTo>
                    <a:pt x="8474" y="59634"/>
                  </a:lnTo>
                  <a:lnTo>
                    <a:pt x="1862" y="88946"/>
                  </a:lnTo>
                  <a:lnTo>
                    <a:pt x="341" y="118847"/>
                  </a:lnTo>
                  <a:lnTo>
                    <a:pt x="0" y="144308"/>
                  </a:lnTo>
                  <a:lnTo>
                    <a:pt x="5593" y="164417"/>
                  </a:lnTo>
                  <a:lnTo>
                    <a:pt x="8072" y="166217"/>
                  </a:lnTo>
                  <a:lnTo>
                    <a:pt x="39056" y="174775"/>
                  </a:lnTo>
                  <a:lnTo>
                    <a:pt x="49271" y="174923"/>
                  </a:lnTo>
                  <a:lnTo>
                    <a:pt x="80877" y="170633"/>
                  </a:lnTo>
                  <a:lnTo>
                    <a:pt x="95221" y="170058"/>
                  </a:lnTo>
                  <a:lnTo>
                    <a:pt x="112131" y="162953"/>
                  </a:lnTo>
                  <a:lnTo>
                    <a:pt x="127463" y="151656"/>
                  </a:lnTo>
                  <a:lnTo>
                    <a:pt x="137730" y="139117"/>
                  </a:lnTo>
                  <a:lnTo>
                    <a:pt x="138981" y="135561"/>
                  </a:lnTo>
                  <a:lnTo>
                    <a:pt x="139088" y="132465"/>
                  </a:lnTo>
                  <a:lnTo>
                    <a:pt x="138435" y="129676"/>
                  </a:lnTo>
                  <a:lnTo>
                    <a:pt x="130580" y="118815"/>
                  </a:lnTo>
                  <a:lnTo>
                    <a:pt x="121154" y="114492"/>
                  </a:lnTo>
                  <a:lnTo>
                    <a:pt x="115592" y="113339"/>
                  </a:lnTo>
                  <a:lnTo>
                    <a:pt x="110434" y="114022"/>
                  </a:lnTo>
                  <a:lnTo>
                    <a:pt x="100830" y="118651"/>
                  </a:lnTo>
                  <a:lnTo>
                    <a:pt x="95595" y="123611"/>
                  </a:lnTo>
                  <a:lnTo>
                    <a:pt x="93268" y="128236"/>
                  </a:lnTo>
                  <a:lnTo>
                    <a:pt x="92234" y="132709"/>
                  </a:lnTo>
                  <a:lnTo>
                    <a:pt x="95119" y="142775"/>
                  </a:lnTo>
                  <a:lnTo>
                    <a:pt x="112299" y="167432"/>
                  </a:lnTo>
                  <a:lnTo>
                    <a:pt x="126706" y="178705"/>
                  </a:lnTo>
                  <a:lnTo>
                    <a:pt x="158270" y="192864"/>
                  </a:lnTo>
                  <a:lnTo>
                    <a:pt x="180587" y="195537"/>
                  </a:lnTo>
                  <a:lnTo>
                    <a:pt x="189341" y="191892"/>
                  </a:lnTo>
                  <a:lnTo>
                    <a:pt x="208972" y="182879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SMARTInkShape-59"/>
            <p:cNvSpPr/>
            <p:nvPr>
              <p:custDataLst>
                <p:tags r:id="rId17"/>
              </p:custDataLst>
            </p:nvPr>
          </p:nvSpPr>
          <p:spPr bwMode="auto">
            <a:xfrm>
              <a:off x="6345081" y="3632542"/>
              <a:ext cx="96821" cy="94321"/>
            </a:xfrm>
            <a:custGeom>
              <a:avLst/>
              <a:gdLst/>
              <a:ahLst/>
              <a:cxnLst/>
              <a:rect l="0" t="0" r="0" b="0"/>
              <a:pathLst>
                <a:path w="96821" h="94321">
                  <a:moveTo>
                    <a:pt x="3468" y="38121"/>
                  </a:moveTo>
                  <a:lnTo>
                    <a:pt x="3468" y="38121"/>
                  </a:lnTo>
                  <a:lnTo>
                    <a:pt x="0" y="48522"/>
                  </a:lnTo>
                  <a:lnTo>
                    <a:pt x="233" y="57500"/>
                  </a:lnTo>
                  <a:lnTo>
                    <a:pt x="3278" y="88183"/>
                  </a:lnTo>
                  <a:lnTo>
                    <a:pt x="3411" y="94320"/>
                  </a:lnTo>
                  <a:lnTo>
                    <a:pt x="4190" y="64042"/>
                  </a:lnTo>
                  <a:lnTo>
                    <a:pt x="10572" y="34989"/>
                  </a:lnTo>
                  <a:lnTo>
                    <a:pt x="15334" y="24392"/>
                  </a:lnTo>
                  <a:lnTo>
                    <a:pt x="26174" y="10991"/>
                  </a:lnTo>
                  <a:lnTo>
                    <a:pt x="34363" y="4776"/>
                  </a:lnTo>
                  <a:lnTo>
                    <a:pt x="64913" y="87"/>
                  </a:lnTo>
                  <a:lnTo>
                    <a:pt x="82231" y="0"/>
                  </a:lnTo>
                  <a:lnTo>
                    <a:pt x="96820" y="415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0" name="SMARTInkShape-Group11"/>
          <p:cNvGrpSpPr/>
          <p:nvPr/>
        </p:nvGrpSpPr>
        <p:grpSpPr>
          <a:xfrm>
            <a:off x="6596743" y="3396343"/>
            <a:ext cx="1404258" cy="338687"/>
            <a:chOff x="6596743" y="3396343"/>
            <a:chExt cx="1404258" cy="338687"/>
          </a:xfrm>
        </p:grpSpPr>
        <p:sp>
          <p:nvSpPr>
            <p:cNvPr id="70" name="SMARTInkShape-60"/>
            <p:cNvSpPr/>
            <p:nvPr>
              <p:custDataLst>
                <p:tags r:id="rId3"/>
              </p:custDataLst>
            </p:nvPr>
          </p:nvSpPr>
          <p:spPr bwMode="auto">
            <a:xfrm>
              <a:off x="7317085" y="3396343"/>
              <a:ext cx="43836" cy="330492"/>
            </a:xfrm>
            <a:custGeom>
              <a:avLst/>
              <a:gdLst/>
              <a:ahLst/>
              <a:cxnLst/>
              <a:rect l="0" t="0" r="0" b="0"/>
              <a:pathLst>
                <a:path w="43836" h="330492">
                  <a:moveTo>
                    <a:pt x="30772" y="0"/>
                  </a:moveTo>
                  <a:lnTo>
                    <a:pt x="30772" y="0"/>
                  </a:lnTo>
                  <a:lnTo>
                    <a:pt x="27305" y="3467"/>
                  </a:lnTo>
                  <a:lnTo>
                    <a:pt x="25602" y="9039"/>
                  </a:lnTo>
                  <a:lnTo>
                    <a:pt x="25148" y="12557"/>
                  </a:lnTo>
                  <a:lnTo>
                    <a:pt x="10228" y="43550"/>
                  </a:lnTo>
                  <a:lnTo>
                    <a:pt x="2026" y="70396"/>
                  </a:lnTo>
                  <a:lnTo>
                    <a:pt x="0" y="101735"/>
                  </a:lnTo>
                  <a:lnTo>
                    <a:pt x="2098" y="125770"/>
                  </a:lnTo>
                  <a:lnTo>
                    <a:pt x="3513" y="150966"/>
                  </a:lnTo>
                  <a:lnTo>
                    <a:pt x="5594" y="176679"/>
                  </a:lnTo>
                  <a:lnTo>
                    <a:pt x="11358" y="202621"/>
                  </a:lnTo>
                  <a:lnTo>
                    <a:pt x="16822" y="226730"/>
                  </a:lnTo>
                  <a:lnTo>
                    <a:pt x="21669" y="249540"/>
                  </a:lnTo>
                  <a:lnTo>
                    <a:pt x="26242" y="271773"/>
                  </a:lnTo>
                  <a:lnTo>
                    <a:pt x="30694" y="293750"/>
                  </a:lnTo>
                  <a:lnTo>
                    <a:pt x="37280" y="318781"/>
                  </a:lnTo>
                  <a:lnTo>
                    <a:pt x="42540" y="330274"/>
                  </a:lnTo>
                  <a:lnTo>
                    <a:pt x="42972" y="330491"/>
                  </a:lnTo>
                  <a:lnTo>
                    <a:pt x="43835" y="32657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SMARTInkShape-61"/>
            <p:cNvSpPr/>
            <p:nvPr>
              <p:custDataLst>
                <p:tags r:id="rId4"/>
              </p:custDataLst>
            </p:nvPr>
          </p:nvSpPr>
          <p:spPr bwMode="auto">
            <a:xfrm>
              <a:off x="7153374" y="3560988"/>
              <a:ext cx="103044" cy="163159"/>
            </a:xfrm>
            <a:custGeom>
              <a:avLst/>
              <a:gdLst/>
              <a:ahLst/>
              <a:cxnLst/>
              <a:rect l="0" t="0" r="0" b="0"/>
              <a:pathLst>
                <a:path w="103044" h="163159">
                  <a:moveTo>
                    <a:pt x="103043" y="31298"/>
                  </a:moveTo>
                  <a:lnTo>
                    <a:pt x="103043" y="31298"/>
                  </a:lnTo>
                  <a:lnTo>
                    <a:pt x="75548" y="15668"/>
                  </a:lnTo>
                  <a:lnTo>
                    <a:pt x="48585" y="5525"/>
                  </a:lnTo>
                  <a:lnTo>
                    <a:pt x="22456" y="0"/>
                  </a:lnTo>
                  <a:lnTo>
                    <a:pt x="14492" y="1180"/>
                  </a:lnTo>
                  <a:lnTo>
                    <a:pt x="11351" y="2511"/>
                  </a:lnTo>
                  <a:lnTo>
                    <a:pt x="5928" y="7860"/>
                  </a:lnTo>
                  <a:lnTo>
                    <a:pt x="1823" y="14349"/>
                  </a:lnTo>
                  <a:lnTo>
                    <a:pt x="0" y="19653"/>
                  </a:lnTo>
                  <a:lnTo>
                    <a:pt x="1124" y="26364"/>
                  </a:lnTo>
                  <a:lnTo>
                    <a:pt x="2440" y="30185"/>
                  </a:lnTo>
                  <a:lnTo>
                    <a:pt x="34269" y="60963"/>
                  </a:lnTo>
                  <a:lnTo>
                    <a:pt x="52716" y="80485"/>
                  </a:lnTo>
                  <a:lnTo>
                    <a:pt x="68401" y="108854"/>
                  </a:lnTo>
                  <a:lnTo>
                    <a:pt x="74393" y="127091"/>
                  </a:lnTo>
                  <a:lnTo>
                    <a:pt x="75070" y="136284"/>
                  </a:lnTo>
                  <a:lnTo>
                    <a:pt x="72951" y="142789"/>
                  </a:lnTo>
                  <a:lnTo>
                    <a:pt x="64952" y="153603"/>
                  </a:lnTo>
                  <a:lnTo>
                    <a:pt x="58053" y="160888"/>
                  </a:lnTo>
                  <a:lnTo>
                    <a:pt x="54907" y="162685"/>
                  </a:lnTo>
                  <a:lnTo>
                    <a:pt x="52084" y="163158"/>
                  </a:lnTo>
                  <a:lnTo>
                    <a:pt x="49476" y="162747"/>
                  </a:lnTo>
                  <a:lnTo>
                    <a:pt x="44643" y="160356"/>
                  </a:lnTo>
                  <a:lnTo>
                    <a:pt x="39351" y="155423"/>
                  </a:lnTo>
                  <a:lnTo>
                    <a:pt x="18135" y="116206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SMARTInkShape-62"/>
            <p:cNvSpPr/>
            <p:nvPr>
              <p:custDataLst>
                <p:tags r:id="rId5"/>
              </p:custDataLst>
            </p:nvPr>
          </p:nvSpPr>
          <p:spPr bwMode="auto">
            <a:xfrm>
              <a:off x="7007831" y="3396343"/>
              <a:ext cx="94725" cy="335079"/>
            </a:xfrm>
            <a:custGeom>
              <a:avLst/>
              <a:gdLst/>
              <a:ahLst/>
              <a:cxnLst/>
              <a:rect l="0" t="0" r="0" b="0"/>
              <a:pathLst>
                <a:path w="94725" h="335079">
                  <a:moveTo>
                    <a:pt x="19986" y="0"/>
                  </a:moveTo>
                  <a:lnTo>
                    <a:pt x="19986" y="0"/>
                  </a:lnTo>
                  <a:lnTo>
                    <a:pt x="11882" y="25170"/>
                  </a:lnTo>
                  <a:lnTo>
                    <a:pt x="3322" y="38280"/>
                  </a:lnTo>
                  <a:lnTo>
                    <a:pt x="0" y="61523"/>
                  </a:lnTo>
                  <a:lnTo>
                    <a:pt x="218" y="88304"/>
                  </a:lnTo>
                  <a:lnTo>
                    <a:pt x="1065" y="119701"/>
                  </a:lnTo>
                  <a:lnTo>
                    <a:pt x="4865" y="147388"/>
                  </a:lnTo>
                  <a:lnTo>
                    <a:pt x="6314" y="173976"/>
                  </a:lnTo>
                  <a:lnTo>
                    <a:pt x="7468" y="200965"/>
                  </a:lnTo>
                  <a:lnTo>
                    <a:pt x="11358" y="229443"/>
                  </a:lnTo>
                  <a:lnTo>
                    <a:pt x="13333" y="260223"/>
                  </a:lnTo>
                  <a:lnTo>
                    <a:pt x="13430" y="266294"/>
                  </a:lnTo>
                  <a:lnTo>
                    <a:pt x="16920" y="248164"/>
                  </a:lnTo>
                  <a:lnTo>
                    <a:pt x="28808" y="223717"/>
                  </a:lnTo>
                  <a:lnTo>
                    <a:pt x="35034" y="217237"/>
                  </a:lnTo>
                  <a:lnTo>
                    <a:pt x="38726" y="214494"/>
                  </a:lnTo>
                  <a:lnTo>
                    <a:pt x="43365" y="213390"/>
                  </a:lnTo>
                  <a:lnTo>
                    <a:pt x="54326" y="214099"/>
                  </a:lnTo>
                  <a:lnTo>
                    <a:pt x="62583" y="216833"/>
                  </a:lnTo>
                  <a:lnTo>
                    <a:pt x="65802" y="218578"/>
                  </a:lnTo>
                  <a:lnTo>
                    <a:pt x="71312" y="224388"/>
                  </a:lnTo>
                  <a:lnTo>
                    <a:pt x="76181" y="233259"/>
                  </a:lnTo>
                  <a:lnTo>
                    <a:pt x="87423" y="263931"/>
                  </a:lnTo>
                  <a:lnTo>
                    <a:pt x="94724" y="296163"/>
                  </a:lnTo>
                  <a:lnTo>
                    <a:pt x="92356" y="323543"/>
                  </a:lnTo>
                  <a:lnTo>
                    <a:pt x="90730" y="327456"/>
                  </a:lnTo>
                  <a:lnTo>
                    <a:pt x="85053" y="333737"/>
                  </a:lnTo>
                  <a:lnTo>
                    <a:pt x="82232" y="334977"/>
                  </a:lnTo>
                  <a:lnTo>
                    <a:pt x="79626" y="335078"/>
                  </a:lnTo>
                  <a:lnTo>
                    <a:pt x="77163" y="334420"/>
                  </a:lnTo>
                  <a:lnTo>
                    <a:pt x="59018" y="313957"/>
                  </a:lnTo>
                  <a:lnTo>
                    <a:pt x="33049" y="28085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SMARTInkShape-63"/>
            <p:cNvSpPr/>
            <p:nvPr>
              <p:custDataLst>
                <p:tags r:id="rId6"/>
              </p:custDataLst>
            </p:nvPr>
          </p:nvSpPr>
          <p:spPr bwMode="auto">
            <a:xfrm>
              <a:off x="6807491" y="3618411"/>
              <a:ext cx="161544" cy="90216"/>
            </a:xfrm>
            <a:custGeom>
              <a:avLst/>
              <a:gdLst/>
              <a:ahLst/>
              <a:cxnLst/>
              <a:rect l="0" t="0" r="0" b="0"/>
              <a:pathLst>
                <a:path w="161544" h="90216">
                  <a:moveTo>
                    <a:pt x="24383" y="0"/>
                  </a:moveTo>
                  <a:lnTo>
                    <a:pt x="24383" y="0"/>
                  </a:lnTo>
                  <a:lnTo>
                    <a:pt x="3406" y="20977"/>
                  </a:lnTo>
                  <a:lnTo>
                    <a:pt x="546" y="31579"/>
                  </a:lnTo>
                  <a:lnTo>
                    <a:pt x="0" y="44515"/>
                  </a:lnTo>
                  <a:lnTo>
                    <a:pt x="2176" y="55103"/>
                  </a:lnTo>
                  <a:lnTo>
                    <a:pt x="10949" y="72691"/>
                  </a:lnTo>
                  <a:lnTo>
                    <a:pt x="14702" y="76763"/>
                  </a:lnTo>
                  <a:lnTo>
                    <a:pt x="35240" y="88682"/>
                  </a:lnTo>
                  <a:lnTo>
                    <a:pt x="42755" y="90215"/>
                  </a:lnTo>
                  <a:lnTo>
                    <a:pt x="58613" y="87610"/>
                  </a:lnTo>
                  <a:lnTo>
                    <a:pt x="70166" y="82242"/>
                  </a:lnTo>
                  <a:lnTo>
                    <a:pt x="90782" y="52755"/>
                  </a:lnTo>
                  <a:lnTo>
                    <a:pt x="93808" y="44976"/>
                  </a:lnTo>
                  <a:lnTo>
                    <a:pt x="102449" y="14084"/>
                  </a:lnTo>
                  <a:lnTo>
                    <a:pt x="102622" y="15452"/>
                  </a:lnTo>
                  <a:lnTo>
                    <a:pt x="103424" y="19930"/>
                  </a:lnTo>
                  <a:lnTo>
                    <a:pt x="111843" y="43157"/>
                  </a:lnTo>
                  <a:lnTo>
                    <a:pt x="121578" y="56492"/>
                  </a:lnTo>
                  <a:lnTo>
                    <a:pt x="161543" y="84909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SMARTInkShape-64"/>
            <p:cNvSpPr/>
            <p:nvPr>
              <p:custDataLst>
                <p:tags r:id="rId7"/>
              </p:custDataLst>
            </p:nvPr>
          </p:nvSpPr>
          <p:spPr bwMode="auto">
            <a:xfrm>
              <a:off x="6596743" y="3520444"/>
              <a:ext cx="176349" cy="214586"/>
            </a:xfrm>
            <a:custGeom>
              <a:avLst/>
              <a:gdLst/>
              <a:ahLst/>
              <a:cxnLst/>
              <a:rect l="0" t="0" r="0" b="0"/>
              <a:pathLst>
                <a:path w="176349" h="214586">
                  <a:moveTo>
                    <a:pt x="176348" y="13059"/>
                  </a:moveTo>
                  <a:lnTo>
                    <a:pt x="176348" y="13059"/>
                  </a:lnTo>
                  <a:lnTo>
                    <a:pt x="158904" y="2719"/>
                  </a:lnTo>
                  <a:lnTo>
                    <a:pt x="148924" y="803"/>
                  </a:lnTo>
                  <a:lnTo>
                    <a:pt x="122048" y="67"/>
                  </a:lnTo>
                  <a:lnTo>
                    <a:pt x="89504" y="0"/>
                  </a:lnTo>
                  <a:lnTo>
                    <a:pt x="74740" y="3464"/>
                  </a:lnTo>
                  <a:lnTo>
                    <a:pt x="64640" y="9087"/>
                  </a:lnTo>
                  <a:lnTo>
                    <a:pt x="50206" y="21801"/>
                  </a:lnTo>
                  <a:lnTo>
                    <a:pt x="47713" y="26136"/>
                  </a:lnTo>
                  <a:lnTo>
                    <a:pt x="46310" y="34593"/>
                  </a:lnTo>
                  <a:lnTo>
                    <a:pt x="46114" y="38300"/>
                  </a:lnTo>
                  <a:lnTo>
                    <a:pt x="47830" y="44355"/>
                  </a:lnTo>
                  <a:lnTo>
                    <a:pt x="57609" y="60911"/>
                  </a:lnTo>
                  <a:lnTo>
                    <a:pt x="70538" y="73338"/>
                  </a:lnTo>
                  <a:lnTo>
                    <a:pt x="96100" y="102409"/>
                  </a:lnTo>
                  <a:lnTo>
                    <a:pt x="115151" y="132807"/>
                  </a:lnTo>
                  <a:lnTo>
                    <a:pt x="121124" y="145866"/>
                  </a:lnTo>
                  <a:lnTo>
                    <a:pt x="122776" y="154574"/>
                  </a:lnTo>
                  <a:lnTo>
                    <a:pt x="116771" y="174571"/>
                  </a:lnTo>
                  <a:lnTo>
                    <a:pt x="106227" y="192417"/>
                  </a:lnTo>
                  <a:lnTo>
                    <a:pt x="98980" y="200663"/>
                  </a:lnTo>
                  <a:lnTo>
                    <a:pt x="90920" y="205295"/>
                  </a:lnTo>
                  <a:lnTo>
                    <a:pt x="60099" y="213846"/>
                  </a:lnTo>
                  <a:lnTo>
                    <a:pt x="35733" y="214585"/>
                  </a:lnTo>
                  <a:lnTo>
                    <a:pt x="15748" y="210253"/>
                  </a:lnTo>
                  <a:lnTo>
                    <a:pt x="2217" y="203638"/>
                  </a:lnTo>
                  <a:lnTo>
                    <a:pt x="1478" y="202523"/>
                  </a:lnTo>
                  <a:lnTo>
                    <a:pt x="0" y="195939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SMARTInkShape-65"/>
            <p:cNvSpPr/>
            <p:nvPr>
              <p:custDataLst>
                <p:tags r:id="rId8"/>
              </p:custDataLst>
            </p:nvPr>
          </p:nvSpPr>
          <p:spPr bwMode="auto">
            <a:xfrm>
              <a:off x="7262949" y="3585754"/>
              <a:ext cx="124097" cy="13064"/>
            </a:xfrm>
            <a:custGeom>
              <a:avLst/>
              <a:gdLst/>
              <a:ahLst/>
              <a:cxnLst/>
              <a:rect l="0" t="0" r="0" b="0"/>
              <a:pathLst>
                <a:path w="124097" h="13064">
                  <a:moveTo>
                    <a:pt x="124096" y="13063"/>
                  </a:moveTo>
                  <a:lnTo>
                    <a:pt x="124096" y="13063"/>
                  </a:lnTo>
                  <a:lnTo>
                    <a:pt x="103759" y="7439"/>
                  </a:lnTo>
                  <a:lnTo>
                    <a:pt x="71206" y="3144"/>
                  </a:lnTo>
                  <a:lnTo>
                    <a:pt x="41659" y="93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SMARTInkShape-66"/>
            <p:cNvSpPr/>
            <p:nvPr>
              <p:custDataLst>
                <p:tags r:id="rId9"/>
              </p:custDataLst>
            </p:nvPr>
          </p:nvSpPr>
          <p:spPr bwMode="auto">
            <a:xfrm>
              <a:off x="7395285" y="3606844"/>
              <a:ext cx="259550" cy="96477"/>
            </a:xfrm>
            <a:custGeom>
              <a:avLst/>
              <a:gdLst/>
              <a:ahLst/>
              <a:cxnLst/>
              <a:rect l="0" t="0" r="0" b="0"/>
              <a:pathLst>
                <a:path w="259550" h="96477">
                  <a:moveTo>
                    <a:pt x="44012" y="24630"/>
                  </a:moveTo>
                  <a:lnTo>
                    <a:pt x="44012" y="24630"/>
                  </a:lnTo>
                  <a:lnTo>
                    <a:pt x="44012" y="21163"/>
                  </a:lnTo>
                  <a:lnTo>
                    <a:pt x="42077" y="17525"/>
                  </a:lnTo>
                  <a:lnTo>
                    <a:pt x="40545" y="15539"/>
                  </a:lnTo>
                  <a:lnTo>
                    <a:pt x="33037" y="13333"/>
                  </a:lnTo>
                  <a:lnTo>
                    <a:pt x="27986" y="12744"/>
                  </a:lnTo>
                  <a:lnTo>
                    <a:pt x="18505" y="15961"/>
                  </a:lnTo>
                  <a:lnTo>
                    <a:pt x="10178" y="22229"/>
                  </a:lnTo>
                  <a:lnTo>
                    <a:pt x="4059" y="29852"/>
                  </a:lnTo>
                  <a:lnTo>
                    <a:pt x="0" y="49239"/>
                  </a:lnTo>
                  <a:lnTo>
                    <a:pt x="2922" y="61210"/>
                  </a:lnTo>
                  <a:lnTo>
                    <a:pt x="9058" y="70642"/>
                  </a:lnTo>
                  <a:lnTo>
                    <a:pt x="19948" y="79307"/>
                  </a:lnTo>
                  <a:lnTo>
                    <a:pt x="25576" y="81588"/>
                  </a:lnTo>
                  <a:lnTo>
                    <a:pt x="28818" y="80745"/>
                  </a:lnTo>
                  <a:lnTo>
                    <a:pt x="36292" y="75937"/>
                  </a:lnTo>
                  <a:lnTo>
                    <a:pt x="45192" y="65071"/>
                  </a:lnTo>
                  <a:lnTo>
                    <a:pt x="54701" y="46945"/>
                  </a:lnTo>
                  <a:lnTo>
                    <a:pt x="62291" y="15536"/>
                  </a:lnTo>
                  <a:lnTo>
                    <a:pt x="63347" y="3347"/>
                  </a:lnTo>
                  <a:lnTo>
                    <a:pt x="63433" y="3184"/>
                  </a:lnTo>
                  <a:lnTo>
                    <a:pt x="63491" y="3802"/>
                  </a:lnTo>
                  <a:lnTo>
                    <a:pt x="82004" y="33729"/>
                  </a:lnTo>
                  <a:lnTo>
                    <a:pt x="98417" y="56308"/>
                  </a:lnTo>
                  <a:lnTo>
                    <a:pt x="103994" y="60481"/>
                  </a:lnTo>
                  <a:lnTo>
                    <a:pt x="111213" y="62830"/>
                  </a:lnTo>
                  <a:lnTo>
                    <a:pt x="114213" y="60982"/>
                  </a:lnTo>
                  <a:lnTo>
                    <a:pt x="121417" y="53124"/>
                  </a:lnTo>
                  <a:lnTo>
                    <a:pt x="131927" y="31790"/>
                  </a:lnTo>
                  <a:lnTo>
                    <a:pt x="135868" y="14908"/>
                  </a:lnTo>
                  <a:lnTo>
                    <a:pt x="137181" y="13794"/>
                  </a:lnTo>
                  <a:lnTo>
                    <a:pt x="138781" y="13052"/>
                  </a:lnTo>
                  <a:lnTo>
                    <a:pt x="139849" y="14009"/>
                  </a:lnTo>
                  <a:lnTo>
                    <a:pt x="142802" y="22290"/>
                  </a:lnTo>
                  <a:lnTo>
                    <a:pt x="167042" y="53033"/>
                  </a:lnTo>
                  <a:lnTo>
                    <a:pt x="172390" y="60623"/>
                  </a:lnTo>
                  <a:lnTo>
                    <a:pt x="173865" y="60962"/>
                  </a:lnTo>
                  <a:lnTo>
                    <a:pt x="175575" y="60463"/>
                  </a:lnTo>
                  <a:lnTo>
                    <a:pt x="177441" y="59405"/>
                  </a:lnTo>
                  <a:lnTo>
                    <a:pt x="178684" y="57973"/>
                  </a:lnTo>
                  <a:lnTo>
                    <a:pt x="180067" y="54447"/>
                  </a:lnTo>
                  <a:lnTo>
                    <a:pt x="171984" y="23807"/>
                  </a:lnTo>
                  <a:lnTo>
                    <a:pt x="168449" y="3551"/>
                  </a:lnTo>
                  <a:lnTo>
                    <a:pt x="169061" y="1869"/>
                  </a:lnTo>
                  <a:lnTo>
                    <a:pt x="170196" y="747"/>
                  </a:lnTo>
                  <a:lnTo>
                    <a:pt x="171678" y="0"/>
                  </a:lnTo>
                  <a:lnTo>
                    <a:pt x="177194" y="3040"/>
                  </a:lnTo>
                  <a:lnTo>
                    <a:pt x="180698" y="5882"/>
                  </a:lnTo>
                  <a:lnTo>
                    <a:pt x="199647" y="34873"/>
                  </a:lnTo>
                  <a:lnTo>
                    <a:pt x="217266" y="61073"/>
                  </a:lnTo>
                  <a:lnTo>
                    <a:pt x="241568" y="91197"/>
                  </a:lnTo>
                  <a:lnTo>
                    <a:pt x="259549" y="96476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SMARTInkShape-67"/>
            <p:cNvSpPr/>
            <p:nvPr>
              <p:custDataLst>
                <p:tags r:id="rId10"/>
              </p:custDataLst>
            </p:nvPr>
          </p:nvSpPr>
          <p:spPr bwMode="auto">
            <a:xfrm>
              <a:off x="7669452" y="3586600"/>
              <a:ext cx="213983" cy="96693"/>
            </a:xfrm>
            <a:custGeom>
              <a:avLst/>
              <a:gdLst/>
              <a:ahLst/>
              <a:cxnLst/>
              <a:rect l="0" t="0" r="0" b="0"/>
              <a:pathLst>
                <a:path w="213983" h="96693">
                  <a:moveTo>
                    <a:pt x="76822" y="12217"/>
                  </a:moveTo>
                  <a:lnTo>
                    <a:pt x="76822" y="12217"/>
                  </a:lnTo>
                  <a:lnTo>
                    <a:pt x="64264" y="12217"/>
                  </a:lnTo>
                  <a:lnTo>
                    <a:pt x="58420" y="14152"/>
                  </a:lnTo>
                  <a:lnTo>
                    <a:pt x="55845" y="15684"/>
                  </a:lnTo>
                  <a:lnTo>
                    <a:pt x="45288" y="17841"/>
                  </a:lnTo>
                  <a:lnTo>
                    <a:pt x="16028" y="18629"/>
                  </a:lnTo>
                  <a:lnTo>
                    <a:pt x="9162" y="19421"/>
                  </a:lnTo>
                  <a:lnTo>
                    <a:pt x="0" y="24365"/>
                  </a:lnTo>
                  <a:lnTo>
                    <a:pt x="207" y="25395"/>
                  </a:lnTo>
                  <a:lnTo>
                    <a:pt x="2374" y="28476"/>
                  </a:lnTo>
                  <a:lnTo>
                    <a:pt x="5755" y="30329"/>
                  </a:lnTo>
                  <a:lnTo>
                    <a:pt x="12938" y="31681"/>
                  </a:lnTo>
                  <a:lnTo>
                    <a:pt x="15046" y="31754"/>
                  </a:lnTo>
                  <a:lnTo>
                    <a:pt x="12118" y="31804"/>
                  </a:lnTo>
                  <a:lnTo>
                    <a:pt x="5900" y="58412"/>
                  </a:lnTo>
                  <a:lnTo>
                    <a:pt x="8718" y="73076"/>
                  </a:lnTo>
                  <a:lnTo>
                    <a:pt x="14149" y="84275"/>
                  </a:lnTo>
                  <a:lnTo>
                    <a:pt x="20355" y="92189"/>
                  </a:lnTo>
                  <a:lnTo>
                    <a:pt x="30438" y="94931"/>
                  </a:lnTo>
                  <a:lnTo>
                    <a:pt x="50162" y="96692"/>
                  </a:lnTo>
                  <a:lnTo>
                    <a:pt x="74513" y="87337"/>
                  </a:lnTo>
                  <a:lnTo>
                    <a:pt x="82569" y="82373"/>
                  </a:lnTo>
                  <a:lnTo>
                    <a:pt x="98143" y="63570"/>
                  </a:lnTo>
                  <a:lnTo>
                    <a:pt x="105797" y="49608"/>
                  </a:lnTo>
                  <a:lnTo>
                    <a:pt x="112919" y="18647"/>
                  </a:lnTo>
                  <a:lnTo>
                    <a:pt x="111492" y="8786"/>
                  </a:lnTo>
                  <a:lnTo>
                    <a:pt x="110095" y="5575"/>
                  </a:lnTo>
                  <a:lnTo>
                    <a:pt x="108439" y="3435"/>
                  </a:lnTo>
                  <a:lnTo>
                    <a:pt x="104663" y="1057"/>
                  </a:lnTo>
                  <a:lnTo>
                    <a:pt x="100565" y="0"/>
                  </a:lnTo>
                  <a:lnTo>
                    <a:pt x="99182" y="443"/>
                  </a:lnTo>
                  <a:lnTo>
                    <a:pt x="98261" y="1465"/>
                  </a:lnTo>
                  <a:lnTo>
                    <a:pt x="97646" y="2872"/>
                  </a:lnTo>
                  <a:lnTo>
                    <a:pt x="86240" y="17589"/>
                  </a:lnTo>
                  <a:lnTo>
                    <a:pt x="84636" y="23313"/>
                  </a:lnTo>
                  <a:lnTo>
                    <a:pt x="83924" y="30695"/>
                  </a:lnTo>
                  <a:lnTo>
                    <a:pt x="98118" y="61477"/>
                  </a:lnTo>
                  <a:lnTo>
                    <a:pt x="104672" y="68703"/>
                  </a:lnTo>
                  <a:lnTo>
                    <a:pt x="127640" y="82722"/>
                  </a:lnTo>
                  <a:lnTo>
                    <a:pt x="144776" y="88261"/>
                  </a:lnTo>
                  <a:lnTo>
                    <a:pt x="165980" y="86435"/>
                  </a:lnTo>
                  <a:lnTo>
                    <a:pt x="180246" y="81299"/>
                  </a:lnTo>
                  <a:lnTo>
                    <a:pt x="213982" y="5140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SMARTInkShape-68"/>
            <p:cNvSpPr/>
            <p:nvPr>
              <p:custDataLst>
                <p:tags r:id="rId11"/>
              </p:custDataLst>
            </p:nvPr>
          </p:nvSpPr>
          <p:spPr bwMode="auto">
            <a:xfrm>
              <a:off x="7831183" y="3566160"/>
              <a:ext cx="143692" cy="135517"/>
            </a:xfrm>
            <a:custGeom>
              <a:avLst/>
              <a:gdLst/>
              <a:ahLst/>
              <a:cxnLst/>
              <a:rect l="0" t="0" r="0" b="0"/>
              <a:pathLst>
                <a:path w="143692" h="135517">
                  <a:moveTo>
                    <a:pt x="143691" y="0"/>
                  </a:moveTo>
                  <a:lnTo>
                    <a:pt x="143691" y="0"/>
                  </a:lnTo>
                  <a:lnTo>
                    <a:pt x="137751" y="5214"/>
                  </a:lnTo>
                  <a:lnTo>
                    <a:pt x="127336" y="10415"/>
                  </a:lnTo>
                  <a:lnTo>
                    <a:pt x="96288" y="18045"/>
                  </a:lnTo>
                  <a:lnTo>
                    <a:pt x="74330" y="24860"/>
                  </a:lnTo>
                  <a:lnTo>
                    <a:pt x="51978" y="40482"/>
                  </a:lnTo>
                  <a:lnTo>
                    <a:pt x="51344" y="45131"/>
                  </a:lnTo>
                  <a:lnTo>
                    <a:pt x="58818" y="69579"/>
                  </a:lnTo>
                  <a:lnTo>
                    <a:pt x="65330" y="80998"/>
                  </a:lnTo>
                  <a:lnTo>
                    <a:pt x="90895" y="109973"/>
                  </a:lnTo>
                  <a:lnTo>
                    <a:pt x="105551" y="125769"/>
                  </a:lnTo>
                  <a:lnTo>
                    <a:pt x="110312" y="135516"/>
                  </a:lnTo>
                  <a:lnTo>
                    <a:pt x="81220" y="131774"/>
                  </a:lnTo>
                  <a:lnTo>
                    <a:pt x="69480" y="129686"/>
                  </a:lnTo>
                  <a:lnTo>
                    <a:pt x="38292" y="118455"/>
                  </a:lnTo>
                  <a:lnTo>
                    <a:pt x="0" y="11103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SMARTInkShape-69"/>
            <p:cNvSpPr/>
            <p:nvPr>
              <p:custDataLst>
                <p:tags r:id="rId12"/>
              </p:custDataLst>
            </p:nvPr>
          </p:nvSpPr>
          <p:spPr bwMode="auto">
            <a:xfrm>
              <a:off x="7987937" y="3683726"/>
              <a:ext cx="13064" cy="6532"/>
            </a:xfrm>
            <a:custGeom>
              <a:avLst/>
              <a:gdLst/>
              <a:ahLst/>
              <a:cxnLst/>
              <a:rect l="0" t="0" r="0" b="0"/>
              <a:pathLst>
                <a:path w="13064" h="6532">
                  <a:moveTo>
                    <a:pt x="13063" y="0"/>
                  </a:moveTo>
                  <a:lnTo>
                    <a:pt x="13063" y="0"/>
                  </a:lnTo>
                  <a:lnTo>
                    <a:pt x="0" y="653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5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of Water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ability to bind to itself </a:t>
            </a:r>
            <a:r>
              <a:rPr lang="en-US" dirty="0">
                <a:solidFill>
                  <a:srgbClr val="000000"/>
                </a:solidFill>
              </a:rPr>
              <a:t>(surface tension)</a:t>
            </a:r>
            <a:endParaRPr lang="en-US" b="1" dirty="0"/>
          </a:p>
          <a:p>
            <a:r>
              <a:rPr lang="en-US" dirty="0"/>
              <a:t>Collectively, hydrogen bonds hold water molecules together, a phenomenon called </a:t>
            </a:r>
            <a:r>
              <a:rPr lang="en-US" b="1" dirty="0"/>
              <a:t>cohesion</a:t>
            </a:r>
          </a:p>
          <a:p>
            <a:r>
              <a:rPr lang="en-US" dirty="0"/>
              <a:t>Cohesion helps the transport of water against gravity in plants</a:t>
            </a:r>
          </a:p>
          <a:p>
            <a:r>
              <a:rPr lang="en-US" b="1" dirty="0"/>
              <a:t>Adhesion</a:t>
            </a:r>
            <a:r>
              <a:rPr lang="en-US" dirty="0"/>
              <a:t> is an attraction between different substances, for example, between water and plant cell walls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9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33144" y="213360"/>
            <a:ext cx="6077712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3.3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64586" y="283169"/>
            <a:ext cx="355225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Evaporation pulls water upward.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27799" y="875307"/>
            <a:ext cx="43120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101349" y="1470619"/>
            <a:ext cx="105157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Adhesion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460039" y="2089264"/>
            <a:ext cx="17104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Two types of</a:t>
            </a:r>
          </a:p>
          <a:p>
            <a:pPr algn="ctr"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water-conducting</a:t>
            </a:r>
          </a:p>
          <a:p>
            <a:pPr algn="ctr"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927811" y="4593232"/>
            <a:ext cx="11541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Direction</a:t>
            </a:r>
          </a:p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water</a:t>
            </a:r>
          </a:p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movement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399799" y="4524969"/>
            <a:ext cx="105157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Cohesion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220286" y="4913907"/>
            <a:ext cx="78707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300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118686" y="5875932"/>
            <a:ext cx="43120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959561" y="6160094"/>
            <a:ext cx="43120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5" name="Freeform 14"/>
          <p:cNvSpPr/>
          <p:nvPr/>
        </p:nvSpPr>
        <p:spPr>
          <a:xfrm>
            <a:off x="2828925" y="4981575"/>
            <a:ext cx="471488" cy="0"/>
          </a:xfrm>
          <a:custGeom>
            <a:avLst/>
            <a:gdLst>
              <a:gd name="connsiteX0" fmla="*/ 0 w 471488"/>
              <a:gd name="connsiteY0" fmla="*/ 0 h 0"/>
              <a:gd name="connsiteX1" fmla="*/ 471488 w 4714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488">
                <a:moveTo>
                  <a:pt x="0" y="0"/>
                </a:moveTo>
                <a:lnTo>
                  <a:pt x="471488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5419" y="4791075"/>
            <a:ext cx="723900" cy="128588"/>
            <a:chOff x="5255419" y="4791075"/>
            <a:chExt cx="723900" cy="128588"/>
          </a:xfrm>
        </p:grpSpPr>
        <p:sp>
          <p:nvSpPr>
            <p:cNvPr id="16" name="Freeform 15"/>
            <p:cNvSpPr/>
            <p:nvPr/>
          </p:nvSpPr>
          <p:spPr>
            <a:xfrm>
              <a:off x="5260181" y="4795838"/>
              <a:ext cx="0" cy="121443"/>
            </a:xfrm>
            <a:custGeom>
              <a:avLst/>
              <a:gdLst>
                <a:gd name="connsiteX0" fmla="*/ 0 w 0"/>
                <a:gd name="connsiteY0" fmla="*/ 0 h 121443"/>
                <a:gd name="connsiteX1" fmla="*/ 0 w 0"/>
                <a:gd name="connsiteY1" fmla="*/ 121443 h 1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1443">
                  <a:moveTo>
                    <a:pt x="0" y="0"/>
                  </a:moveTo>
                  <a:lnTo>
                    <a:pt x="0" y="12144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79319" y="4791075"/>
              <a:ext cx="0" cy="128588"/>
            </a:xfrm>
            <a:custGeom>
              <a:avLst/>
              <a:gdLst>
                <a:gd name="connsiteX0" fmla="*/ 0 w 0"/>
                <a:gd name="connsiteY0" fmla="*/ 0 h 128588"/>
                <a:gd name="connsiteX1" fmla="*/ 0 w 0"/>
                <a:gd name="connsiteY1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8588">
                  <a:moveTo>
                    <a:pt x="0" y="0"/>
                  </a:moveTo>
                  <a:lnTo>
                    <a:pt x="0" y="12858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55419" y="4860131"/>
              <a:ext cx="719137" cy="0"/>
            </a:xfrm>
            <a:custGeom>
              <a:avLst/>
              <a:gdLst>
                <a:gd name="connsiteX0" fmla="*/ 0 w 719137"/>
                <a:gd name="connsiteY0" fmla="*/ 0 h 0"/>
                <a:gd name="connsiteX1" fmla="*/ 719137 w 71913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137">
                  <a:moveTo>
                    <a:pt x="0" y="0"/>
                  </a:moveTo>
                  <a:lnTo>
                    <a:pt x="719137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6924675" y="2955925"/>
            <a:ext cx="0" cy="1590675"/>
          </a:xfrm>
          <a:custGeom>
            <a:avLst/>
            <a:gdLst>
              <a:gd name="connsiteX0" fmla="*/ 0 w 0"/>
              <a:gd name="connsiteY0" fmla="*/ 0 h 1590675"/>
              <a:gd name="connsiteX1" fmla="*/ 0 w 0"/>
              <a:gd name="connsiteY1" fmla="*/ 15906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90675">
                <a:moveTo>
                  <a:pt x="0" y="0"/>
                </a:moveTo>
                <a:lnTo>
                  <a:pt x="0" y="15906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945856" y="2781300"/>
            <a:ext cx="519113" cy="535781"/>
          </a:xfrm>
          <a:custGeom>
            <a:avLst/>
            <a:gdLst>
              <a:gd name="connsiteX0" fmla="*/ 0 w 519113"/>
              <a:gd name="connsiteY0" fmla="*/ 535781 h 535781"/>
              <a:gd name="connsiteX1" fmla="*/ 366713 w 519113"/>
              <a:gd name="connsiteY1" fmla="*/ 0 h 535781"/>
              <a:gd name="connsiteX2" fmla="*/ 519113 w 519113"/>
              <a:gd name="connsiteY2" fmla="*/ 416719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113" h="535781">
                <a:moveTo>
                  <a:pt x="0" y="535781"/>
                </a:moveTo>
                <a:lnTo>
                  <a:pt x="366713" y="0"/>
                </a:lnTo>
                <a:lnTo>
                  <a:pt x="519113" y="41671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642100" y="1724025"/>
            <a:ext cx="631825" cy="828675"/>
          </a:xfrm>
          <a:custGeom>
            <a:avLst/>
            <a:gdLst>
              <a:gd name="connsiteX0" fmla="*/ 0 w 631825"/>
              <a:gd name="connsiteY0" fmla="*/ 0 h 828675"/>
              <a:gd name="connsiteX1" fmla="*/ 631825 w 631825"/>
              <a:gd name="connsiteY1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825" h="828675">
                <a:moveTo>
                  <a:pt x="0" y="0"/>
                </a:moveTo>
                <a:lnTo>
                  <a:pt x="631825" y="8286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305175" y="411956"/>
            <a:ext cx="733425" cy="0"/>
          </a:xfrm>
          <a:custGeom>
            <a:avLst/>
            <a:gdLst>
              <a:gd name="connsiteX0" fmla="*/ 0 w 733425"/>
              <a:gd name="connsiteY0" fmla="*/ 0 h 0"/>
              <a:gd name="connsiteX1" fmla="*/ 733425 w 733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828941" y="4979210"/>
            <a:ext cx="471488" cy="0"/>
          </a:xfrm>
          <a:custGeom>
            <a:avLst/>
            <a:gdLst>
              <a:gd name="connsiteX0" fmla="*/ 0 w 471488"/>
              <a:gd name="connsiteY0" fmla="*/ 0 h 0"/>
              <a:gd name="connsiteX1" fmla="*/ 471488 w 4714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488">
                <a:moveTo>
                  <a:pt x="0" y="0"/>
                </a:moveTo>
                <a:lnTo>
                  <a:pt x="47148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945872" y="2778935"/>
            <a:ext cx="519113" cy="535781"/>
          </a:xfrm>
          <a:custGeom>
            <a:avLst/>
            <a:gdLst>
              <a:gd name="connsiteX0" fmla="*/ 0 w 519113"/>
              <a:gd name="connsiteY0" fmla="*/ 535781 h 535781"/>
              <a:gd name="connsiteX1" fmla="*/ 366713 w 519113"/>
              <a:gd name="connsiteY1" fmla="*/ 0 h 535781"/>
              <a:gd name="connsiteX2" fmla="*/ 519113 w 519113"/>
              <a:gd name="connsiteY2" fmla="*/ 416719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113" h="535781">
                <a:moveTo>
                  <a:pt x="0" y="535781"/>
                </a:moveTo>
                <a:lnTo>
                  <a:pt x="366713" y="0"/>
                </a:lnTo>
                <a:lnTo>
                  <a:pt x="519113" y="41671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1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Animation: Water Transport in Plants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3" name="03_03WaterTransport_A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Surface tension</a:t>
            </a:r>
            <a:r>
              <a:rPr lang="en-US" dirty="0"/>
              <a:t> is a measure of how difficult it is to break the surface of a liquid</a:t>
            </a:r>
          </a:p>
          <a:p>
            <a:r>
              <a:rPr lang="en-US" dirty="0"/>
              <a:t>Water has an unusually high surface tension due to hydrogen bonding between the molecules at the air-water interface and to the water below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0"/>
            <a:ext cx="4639056" cy="2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3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Moderation of Temperature by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199" cy="5217186"/>
          </a:xfrm>
        </p:spPr>
        <p:txBody>
          <a:bodyPr/>
          <a:lstStyle/>
          <a:p>
            <a:r>
              <a:rPr lang="en-US" dirty="0"/>
              <a:t>Water can absorb or release a large amount of heat with only a slight change in its own temperature</a:t>
            </a:r>
          </a:p>
          <a:p>
            <a:r>
              <a:rPr lang="en-US" dirty="0">
                <a:latin typeface="Tahoma" charset="0"/>
              </a:rPr>
              <a:t>H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O resists changes in temperature</a:t>
            </a:r>
          </a:p>
          <a:p>
            <a:pPr lvl="1"/>
            <a:r>
              <a:rPr lang="en-US" dirty="0">
                <a:latin typeface="Tahoma" charset="0"/>
              </a:rPr>
              <a:t>high specific heat </a:t>
            </a:r>
          </a:p>
          <a:p>
            <a:pPr lvl="1"/>
            <a:r>
              <a:rPr lang="en-US" dirty="0">
                <a:latin typeface="Tahoma" charset="0"/>
              </a:rPr>
              <a:t>takes a lot to </a:t>
            </a:r>
            <a:r>
              <a:rPr lang="en-US" dirty="0">
                <a:solidFill>
                  <a:srgbClr val="CC0000"/>
                </a:solidFill>
                <a:latin typeface="Tahoma" charset="0"/>
              </a:rPr>
              <a:t>heat</a:t>
            </a:r>
            <a:r>
              <a:rPr lang="en-US" dirty="0">
                <a:latin typeface="Tahoma" charset="0"/>
              </a:rPr>
              <a:t> it up</a:t>
            </a:r>
          </a:p>
          <a:p>
            <a:pPr lvl="1"/>
            <a:r>
              <a:rPr lang="en-US" dirty="0">
                <a:latin typeface="Tahoma" charset="0"/>
              </a:rPr>
              <a:t>takes a lot to </a:t>
            </a:r>
            <a:r>
              <a:rPr lang="en-US" dirty="0">
                <a:solidFill>
                  <a:srgbClr val="006300"/>
                </a:solidFill>
                <a:latin typeface="Tahoma" charset="0"/>
              </a:rPr>
              <a:t>cool</a:t>
            </a:r>
            <a:r>
              <a:rPr lang="en-US" dirty="0">
                <a:latin typeface="Tahoma" charset="0"/>
              </a:rPr>
              <a:t> it down</a:t>
            </a:r>
          </a:p>
          <a:p>
            <a:r>
              <a:rPr lang="en-US" dirty="0">
                <a:latin typeface="Tahoma" charset="0"/>
              </a:rPr>
              <a:t>H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O moderates temperatures on Earth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  <a:endParaRPr lang="en-US" dirty="0"/>
          </a:p>
        </p:txBody>
      </p:sp>
      <p:pic>
        <p:nvPicPr>
          <p:cNvPr id="5" name="Picture 7" descr="desert%20cactus%20and%20joshua%20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24570"/>
            <a:ext cx="3109913" cy="2333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stockphoto_3430294-relaxing-by-the-backyard-swimming-p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18" y="4538892"/>
            <a:ext cx="3249281" cy="2163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33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Campbell11e_LectureDesign</Template>
  <TotalTime>5977</TotalTime>
  <Words>1566</Words>
  <Application>Microsoft Office PowerPoint</Application>
  <PresentationFormat>On-screen Show (4:3)</PresentationFormat>
  <Paragraphs>192</Paragraphs>
  <Slides>33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Algerian</vt:lpstr>
      <vt:lpstr>Allegro BT</vt:lpstr>
      <vt:lpstr>Arial</vt:lpstr>
      <vt:lpstr>Bookman Old Style</vt:lpstr>
      <vt:lpstr>Chiller</vt:lpstr>
      <vt:lpstr>Papyrus</vt:lpstr>
      <vt:lpstr>Script MT Bold</vt:lpstr>
      <vt:lpstr>Tahoma</vt:lpstr>
      <vt:lpstr>Times</vt:lpstr>
      <vt:lpstr>Times New Roman</vt:lpstr>
      <vt:lpstr>Wingdings</vt:lpstr>
      <vt:lpstr>Campbell11e_LectureDesign</vt:lpstr>
      <vt:lpstr>Blank</vt:lpstr>
      <vt:lpstr>3_Blank</vt:lpstr>
      <vt:lpstr>15_Blank</vt:lpstr>
      <vt:lpstr>The Molecule That Supports All of Life</vt:lpstr>
      <vt:lpstr>Water is essential to all life on Earth!</vt:lpstr>
      <vt:lpstr>Properties of Water</vt:lpstr>
      <vt:lpstr>Properties of water</vt:lpstr>
      <vt:lpstr>Cohesion of Water Molecules</vt:lpstr>
      <vt:lpstr>Figure 3.3</vt:lpstr>
      <vt:lpstr>Animation: Water Transport in Plants</vt:lpstr>
      <vt:lpstr>PowerPoint Presentation</vt:lpstr>
      <vt:lpstr>Moderation of Temperature by Water</vt:lpstr>
      <vt:lpstr>PowerPoint Presentation</vt:lpstr>
      <vt:lpstr>Evaporative Cooling  Vaporization= liquid gas  Heat of Vaporization= quantity of heat a liquid must absorb  for 1 g to be converted to gaseous state(2260J/g)</vt:lpstr>
      <vt:lpstr>Evaporative Cooling</vt:lpstr>
      <vt:lpstr>Floating of Ice on Liquid Water</vt:lpstr>
      <vt:lpstr>The special case of ice:  Ice floats!!</vt:lpstr>
      <vt:lpstr>Why is “ice floats” important?</vt:lpstr>
      <vt:lpstr>PowerPoint Presentation</vt:lpstr>
      <vt:lpstr>PowerPoint Presentation</vt:lpstr>
      <vt:lpstr>Universal Solvent “like dissolves like”</vt:lpstr>
      <vt:lpstr>Water is the solvent of life</vt:lpstr>
      <vt:lpstr>PowerPoint Presentation</vt:lpstr>
      <vt:lpstr>Hydrophilic and Hydrophobic Substances</vt:lpstr>
      <vt:lpstr>Acids and bases</vt:lpstr>
      <vt:lpstr>PowerPoint Presentation</vt:lpstr>
      <vt:lpstr>PowerPoint Presentation</vt:lpstr>
      <vt:lpstr>Acids and Bases</vt:lpstr>
      <vt:lpstr>Acids and Bases</vt:lpstr>
      <vt:lpstr>PowerPoint Presentation</vt:lpstr>
      <vt:lpstr>Acids and Bases</vt:lpstr>
      <vt:lpstr>Buffers</vt:lpstr>
      <vt:lpstr>PowerPoint Presentation</vt:lpstr>
      <vt:lpstr>Acidification: A Threat to Our Oceans</vt:lpstr>
      <vt:lpstr>Figure 3.12</vt:lpstr>
      <vt:lpstr>PowerPoint Presentation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McKenzie, Peter</cp:lastModifiedBy>
  <cp:revision>226</cp:revision>
  <dcterms:created xsi:type="dcterms:W3CDTF">2010-08-06T18:35:02Z</dcterms:created>
  <dcterms:modified xsi:type="dcterms:W3CDTF">2019-09-18T14:07:34Z</dcterms:modified>
</cp:coreProperties>
</file>